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5" r:id="rId8"/>
    <p:sldId id="264" r:id="rId9"/>
    <p:sldId id="263" r:id="rId10"/>
    <p:sldId id="262" r:id="rId11"/>
    <p:sldId id="268" r:id="rId12"/>
    <p:sldId id="266" r:id="rId13"/>
    <p:sldId id="267" r:id="rId14"/>
    <p:sldId id="270" r:id="rId15"/>
    <p:sldId id="269" r:id="rId16"/>
    <p:sldId id="271" r:id="rId17"/>
    <p:sldId id="272" r:id="rId18"/>
    <p:sldId id="274" r:id="rId19"/>
    <p:sldId id="275" r:id="rId20"/>
    <p:sldId id="276" r:id="rId21"/>
    <p:sldId id="277" r:id="rId22"/>
    <p:sldId id="278" r:id="rId23"/>
    <p:sldId id="279" r:id="rId24"/>
    <p:sldId id="280" r:id="rId25"/>
    <p:sldId id="281"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46"/>
    <p:restoredTop sz="95707"/>
  </p:normalViewPr>
  <p:slideViewPr>
    <p:cSldViewPr snapToGrid="0">
      <p:cViewPr varScale="1">
        <p:scale>
          <a:sx n="82" d="100"/>
          <a:sy n="82" d="100"/>
        </p:scale>
        <p:origin x="10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431A78-176B-49A9-BCA4-F04F23E583FE}" type="doc">
      <dgm:prSet loTypeId="urn:microsoft.com/office/officeart/2005/8/layout/default" loCatId="list" qsTypeId="urn:microsoft.com/office/officeart/2005/8/quickstyle/simple4" qsCatId="simple" csTypeId="urn:microsoft.com/office/officeart/2005/8/colors/colorful2" csCatId="colorful" phldr="1"/>
      <dgm:spPr/>
      <dgm:t>
        <a:bodyPr/>
        <a:lstStyle/>
        <a:p>
          <a:endParaRPr lang="en-US"/>
        </a:p>
      </dgm:t>
    </dgm:pt>
    <dgm:pt modelId="{68C2C97E-96A2-439F-B66C-9AC8ECB13DFD}">
      <dgm:prSet/>
      <dgm:spPr/>
      <dgm:t>
        <a:bodyPr/>
        <a:lstStyle/>
        <a:p>
          <a:r>
            <a:rPr lang="en-US" dirty="0"/>
            <a:t>We are analyzing testicular Cancer Data which consist of 38K rows and 15 columns where as brain Cancer data consist of 10K rows</a:t>
          </a:r>
        </a:p>
      </dgm:t>
    </dgm:pt>
    <dgm:pt modelId="{8484FD59-D22C-4016-95B1-046FF35165AB}" type="parTrans" cxnId="{8BA52D0D-9077-4AB3-838C-B61F3C18EA6C}">
      <dgm:prSet/>
      <dgm:spPr/>
      <dgm:t>
        <a:bodyPr/>
        <a:lstStyle/>
        <a:p>
          <a:endParaRPr lang="en-US"/>
        </a:p>
      </dgm:t>
    </dgm:pt>
    <dgm:pt modelId="{ED6522E5-9B65-4DF5-8CB0-0264B5EBD677}" type="sibTrans" cxnId="{8BA52D0D-9077-4AB3-838C-B61F3C18EA6C}">
      <dgm:prSet/>
      <dgm:spPr/>
      <dgm:t>
        <a:bodyPr/>
        <a:lstStyle/>
        <a:p>
          <a:endParaRPr lang="en-US"/>
        </a:p>
      </dgm:t>
    </dgm:pt>
    <dgm:pt modelId="{B0D4D7FB-7EC0-464F-AAD0-59C33A4B6E50}">
      <dgm:prSet/>
      <dgm:spPr/>
      <dgm:t>
        <a:bodyPr/>
        <a:lstStyle/>
        <a:p>
          <a:r>
            <a:rPr lang="en-US" b="0" i="0"/>
            <a:t>Title,</a:t>
          </a:r>
          <a:endParaRPr lang="en-US"/>
        </a:p>
      </dgm:t>
    </dgm:pt>
    <dgm:pt modelId="{98961717-30D9-48A5-9538-630ED207C438}" type="parTrans" cxnId="{1ABAC6B5-B6D1-4590-A43D-03716E678613}">
      <dgm:prSet/>
      <dgm:spPr/>
      <dgm:t>
        <a:bodyPr/>
        <a:lstStyle/>
        <a:p>
          <a:endParaRPr lang="en-US"/>
        </a:p>
      </dgm:t>
    </dgm:pt>
    <dgm:pt modelId="{8F5B2B99-73C6-4714-ABD9-D0E720552B9A}" type="sibTrans" cxnId="{1ABAC6B5-B6D1-4590-A43D-03716E678613}">
      <dgm:prSet/>
      <dgm:spPr/>
      <dgm:t>
        <a:bodyPr/>
        <a:lstStyle/>
        <a:p>
          <a:endParaRPr lang="en-US"/>
        </a:p>
      </dgm:t>
    </dgm:pt>
    <dgm:pt modelId="{531DC606-D98D-4530-A507-81294DB4B426}">
      <dgm:prSet/>
      <dgm:spPr/>
      <dgm:t>
        <a:bodyPr/>
        <a:lstStyle/>
        <a:p>
          <a:r>
            <a:rPr lang="en-US" b="0" i="0"/>
            <a:t>Date of Creation </a:t>
          </a:r>
          <a:endParaRPr lang="en-US"/>
        </a:p>
      </dgm:t>
    </dgm:pt>
    <dgm:pt modelId="{946300F9-1531-44FA-87E5-23B6AE1FBFE0}" type="parTrans" cxnId="{6F018260-2579-4A98-AFD2-F3D7C09294D5}">
      <dgm:prSet/>
      <dgm:spPr/>
      <dgm:t>
        <a:bodyPr/>
        <a:lstStyle/>
        <a:p>
          <a:endParaRPr lang="en-US"/>
        </a:p>
      </dgm:t>
    </dgm:pt>
    <dgm:pt modelId="{F5D89A03-78D8-4908-BF0C-1589A81644F2}" type="sibTrans" cxnId="{6F018260-2579-4A98-AFD2-F3D7C09294D5}">
      <dgm:prSet/>
      <dgm:spPr/>
      <dgm:t>
        <a:bodyPr/>
        <a:lstStyle/>
        <a:p>
          <a:endParaRPr lang="en-US"/>
        </a:p>
      </dgm:t>
    </dgm:pt>
    <dgm:pt modelId="{0F0B93A0-EEA9-488A-81B2-6D482AC79577}">
      <dgm:prSet/>
      <dgm:spPr/>
      <dgm:t>
        <a:bodyPr/>
        <a:lstStyle/>
        <a:p>
          <a:r>
            <a:rPr lang="en-US" b="0" i="0"/>
            <a:t>(Year, Month, Day) </a:t>
          </a:r>
          <a:endParaRPr lang="en-US"/>
        </a:p>
      </dgm:t>
    </dgm:pt>
    <dgm:pt modelId="{B5CCC77D-77D9-4782-A6E7-A9BAE0D93E2E}" type="parTrans" cxnId="{8E5AB1B6-E7CF-4008-8003-7F7C0B86A33B}">
      <dgm:prSet/>
      <dgm:spPr/>
      <dgm:t>
        <a:bodyPr/>
        <a:lstStyle/>
        <a:p>
          <a:endParaRPr lang="en-US"/>
        </a:p>
      </dgm:t>
    </dgm:pt>
    <dgm:pt modelId="{2A46D4FC-D68F-416A-894E-E4E4E5B67DEE}" type="sibTrans" cxnId="{8E5AB1B6-E7CF-4008-8003-7F7C0B86A33B}">
      <dgm:prSet/>
      <dgm:spPr/>
      <dgm:t>
        <a:bodyPr/>
        <a:lstStyle/>
        <a:p>
          <a:endParaRPr lang="en-US"/>
        </a:p>
      </dgm:t>
    </dgm:pt>
    <dgm:pt modelId="{4B2D2CE4-13CC-4058-A3EE-9FD8AD28C2EA}">
      <dgm:prSet/>
      <dgm:spPr/>
      <dgm:t>
        <a:bodyPr/>
        <a:lstStyle/>
        <a:p>
          <a:r>
            <a:rPr lang="en-US" b="0" i="0"/>
            <a:t>Author</a:t>
          </a:r>
          <a:endParaRPr lang="en-US"/>
        </a:p>
      </dgm:t>
    </dgm:pt>
    <dgm:pt modelId="{1FF1F975-F568-4E5E-86C6-C31C40CC1502}" type="parTrans" cxnId="{91D1FDC3-74A6-4AD0-9B21-15438068499C}">
      <dgm:prSet/>
      <dgm:spPr/>
      <dgm:t>
        <a:bodyPr/>
        <a:lstStyle/>
        <a:p>
          <a:endParaRPr lang="en-US"/>
        </a:p>
      </dgm:t>
    </dgm:pt>
    <dgm:pt modelId="{4EA7F841-BE38-4CA2-8CB3-AF6CE909D448}" type="sibTrans" cxnId="{91D1FDC3-74A6-4AD0-9B21-15438068499C}">
      <dgm:prSet/>
      <dgm:spPr/>
      <dgm:t>
        <a:bodyPr/>
        <a:lstStyle/>
        <a:p>
          <a:endParaRPr lang="en-US"/>
        </a:p>
      </dgm:t>
    </dgm:pt>
    <dgm:pt modelId="{963A36F2-11D7-4A72-BF1B-95C4CCDBD45D}">
      <dgm:prSet/>
      <dgm:spPr/>
      <dgm:t>
        <a:bodyPr/>
        <a:lstStyle/>
        <a:p>
          <a:r>
            <a:rPr lang="en-US" b="0" i="0"/>
            <a:t>Post Characteristics (is_self, over_18),</a:t>
          </a:r>
          <a:endParaRPr lang="en-US"/>
        </a:p>
      </dgm:t>
    </dgm:pt>
    <dgm:pt modelId="{0A5F6AE0-E945-40D5-BAAD-7E3AA8A84EF8}" type="parTrans" cxnId="{458DBEB5-EAC0-4B38-8766-3D9629CBA2B5}">
      <dgm:prSet/>
      <dgm:spPr/>
      <dgm:t>
        <a:bodyPr/>
        <a:lstStyle/>
        <a:p>
          <a:endParaRPr lang="en-US"/>
        </a:p>
      </dgm:t>
    </dgm:pt>
    <dgm:pt modelId="{CE56ECDA-4DAB-43D9-8FB3-EDE14A375422}" type="sibTrans" cxnId="{458DBEB5-EAC0-4B38-8766-3D9629CBA2B5}">
      <dgm:prSet/>
      <dgm:spPr/>
      <dgm:t>
        <a:bodyPr/>
        <a:lstStyle/>
        <a:p>
          <a:endParaRPr lang="en-US"/>
        </a:p>
      </dgm:t>
    </dgm:pt>
    <dgm:pt modelId="{21C7A92F-7416-41B5-A818-C92B2D76606A}">
      <dgm:prSet/>
      <dgm:spPr/>
      <dgm:t>
        <a:bodyPr/>
        <a:lstStyle/>
        <a:p>
          <a:r>
            <a:rPr lang="en-US" b="0" i="0"/>
            <a:t>Engagement (num_comments), </a:t>
          </a:r>
          <a:endParaRPr lang="en-US"/>
        </a:p>
      </dgm:t>
    </dgm:pt>
    <dgm:pt modelId="{84F8FDD3-DCA0-49DD-901F-76C0C2CBAA74}" type="parTrans" cxnId="{8E52AB0B-38CF-4485-99A0-93D5313BD809}">
      <dgm:prSet/>
      <dgm:spPr/>
      <dgm:t>
        <a:bodyPr/>
        <a:lstStyle/>
        <a:p>
          <a:endParaRPr lang="en-US"/>
        </a:p>
      </dgm:t>
    </dgm:pt>
    <dgm:pt modelId="{AF3D164D-49C0-4026-82FD-F5665EAAB0E6}" type="sibTrans" cxnId="{8E52AB0B-38CF-4485-99A0-93D5313BD809}">
      <dgm:prSet/>
      <dgm:spPr/>
      <dgm:t>
        <a:bodyPr/>
        <a:lstStyle/>
        <a:p>
          <a:endParaRPr lang="en-US"/>
        </a:p>
      </dgm:t>
    </dgm:pt>
    <dgm:pt modelId="{B4749147-25B5-421A-A9FB-10F16C81E1CB}">
      <dgm:prSet/>
      <dgm:spPr/>
      <dgm:t>
        <a:bodyPr/>
        <a:lstStyle/>
        <a:p>
          <a:r>
            <a:rPr lang="en-US" b="0" i="0"/>
            <a:t>IDs (id_x, subreddit_id_x), </a:t>
          </a:r>
          <a:endParaRPr lang="en-US"/>
        </a:p>
      </dgm:t>
    </dgm:pt>
    <dgm:pt modelId="{7F724C37-AC75-4DE5-A96F-B769D8C68F91}" type="parTrans" cxnId="{99680FAF-F98E-4EBB-9595-A16550959439}">
      <dgm:prSet/>
      <dgm:spPr/>
      <dgm:t>
        <a:bodyPr/>
        <a:lstStyle/>
        <a:p>
          <a:endParaRPr lang="en-US"/>
        </a:p>
      </dgm:t>
    </dgm:pt>
    <dgm:pt modelId="{2550299E-858C-48A8-A979-334F532695FE}" type="sibTrans" cxnId="{99680FAF-F98E-4EBB-9595-A16550959439}">
      <dgm:prSet/>
      <dgm:spPr/>
      <dgm:t>
        <a:bodyPr/>
        <a:lstStyle/>
        <a:p>
          <a:endParaRPr lang="en-US"/>
        </a:p>
      </dgm:t>
    </dgm:pt>
    <dgm:pt modelId="{93BB3204-6247-4A9D-96C0-0D9B14CC28AC}">
      <dgm:prSet/>
      <dgm:spPr/>
      <dgm:t>
        <a:bodyPr/>
        <a:lstStyle/>
        <a:p>
          <a:r>
            <a:rPr lang="en-US" b="0" i="0"/>
            <a:t>author</a:t>
          </a:r>
          <a:endParaRPr lang="en-US"/>
        </a:p>
      </dgm:t>
    </dgm:pt>
    <dgm:pt modelId="{12FB786F-C911-424F-80F4-7262EC96713E}" type="parTrans" cxnId="{5D151CFD-6118-407B-B04B-2D85832D6E9A}">
      <dgm:prSet/>
      <dgm:spPr/>
      <dgm:t>
        <a:bodyPr/>
        <a:lstStyle/>
        <a:p>
          <a:endParaRPr lang="en-US"/>
        </a:p>
      </dgm:t>
    </dgm:pt>
    <dgm:pt modelId="{67B2A847-F0EE-4ED6-8FC0-AA6111233821}" type="sibTrans" cxnId="{5D151CFD-6118-407B-B04B-2D85832D6E9A}">
      <dgm:prSet/>
      <dgm:spPr/>
      <dgm:t>
        <a:bodyPr/>
        <a:lstStyle/>
        <a:p>
          <a:endParaRPr lang="en-US"/>
        </a:p>
      </dgm:t>
    </dgm:pt>
    <dgm:pt modelId="{A97AFE28-5D96-4FEF-AA78-D40472B4A5A8}">
      <dgm:prSet/>
      <dgm:spPr/>
      <dgm:t>
        <a:bodyPr/>
        <a:lstStyle/>
        <a:p>
          <a:r>
            <a:rPr lang="en-US" b="0" i="0"/>
            <a:t>parent_id</a:t>
          </a:r>
          <a:endParaRPr lang="en-US"/>
        </a:p>
      </dgm:t>
    </dgm:pt>
    <dgm:pt modelId="{C4F8F4F7-3B75-49D9-9A91-0169E03B7A32}" type="parTrans" cxnId="{77445F0D-5845-4DF1-A19C-C71B9ECC84B6}">
      <dgm:prSet/>
      <dgm:spPr/>
      <dgm:t>
        <a:bodyPr/>
        <a:lstStyle/>
        <a:p>
          <a:endParaRPr lang="en-US"/>
        </a:p>
      </dgm:t>
    </dgm:pt>
    <dgm:pt modelId="{29BC8142-840A-44BE-89F3-4B2F871FCF0F}" type="sibTrans" cxnId="{77445F0D-5845-4DF1-A19C-C71B9ECC84B6}">
      <dgm:prSet/>
      <dgm:spPr/>
      <dgm:t>
        <a:bodyPr/>
        <a:lstStyle/>
        <a:p>
          <a:endParaRPr lang="en-US"/>
        </a:p>
      </dgm:t>
    </dgm:pt>
    <dgm:pt modelId="{0497C49C-EA9C-4972-8F69-589D1348E6FD}">
      <dgm:prSet/>
      <dgm:spPr/>
      <dgm:t>
        <a:bodyPr/>
        <a:lstStyle/>
        <a:p>
          <a:r>
            <a:rPr lang="en-US" b="0" i="0"/>
            <a:t>body, link_id</a:t>
          </a:r>
          <a:endParaRPr lang="en-US"/>
        </a:p>
      </dgm:t>
    </dgm:pt>
    <dgm:pt modelId="{0294264C-A27B-4BAD-892A-F8E608E47488}" type="parTrans" cxnId="{E9526A68-3F39-43C6-9997-04BB96D27920}">
      <dgm:prSet/>
      <dgm:spPr/>
      <dgm:t>
        <a:bodyPr/>
        <a:lstStyle/>
        <a:p>
          <a:endParaRPr lang="en-US"/>
        </a:p>
      </dgm:t>
    </dgm:pt>
    <dgm:pt modelId="{380229ED-EAF0-4EE9-BF15-9CCC3E0F76C9}" type="sibTrans" cxnId="{E9526A68-3F39-43C6-9997-04BB96D27920}">
      <dgm:prSet/>
      <dgm:spPr/>
      <dgm:t>
        <a:bodyPr/>
        <a:lstStyle/>
        <a:p>
          <a:endParaRPr lang="en-US"/>
        </a:p>
      </dgm:t>
    </dgm:pt>
    <dgm:pt modelId="{3A29D347-DFE0-430E-891A-E2A628F72B52}" type="pres">
      <dgm:prSet presAssocID="{2A431A78-176B-49A9-BCA4-F04F23E583FE}" presName="diagram" presStyleCnt="0">
        <dgm:presLayoutVars>
          <dgm:dir/>
          <dgm:resizeHandles val="exact"/>
        </dgm:presLayoutVars>
      </dgm:prSet>
      <dgm:spPr/>
    </dgm:pt>
    <dgm:pt modelId="{A799A306-9EB5-43DB-B408-90411D854A0F}" type="pres">
      <dgm:prSet presAssocID="{68C2C97E-96A2-439F-B66C-9AC8ECB13DFD}" presName="node" presStyleLbl="node1" presStyleIdx="0" presStyleCnt="11" custScaleX="324275" custScaleY="220763">
        <dgm:presLayoutVars>
          <dgm:bulletEnabled val="1"/>
        </dgm:presLayoutVars>
      </dgm:prSet>
      <dgm:spPr/>
    </dgm:pt>
    <dgm:pt modelId="{3C2424E4-E774-4293-B845-04DE34F06233}" type="pres">
      <dgm:prSet presAssocID="{ED6522E5-9B65-4DF5-8CB0-0264B5EBD677}" presName="sibTrans" presStyleCnt="0"/>
      <dgm:spPr/>
    </dgm:pt>
    <dgm:pt modelId="{E96703ED-517A-4F8E-8770-55F927498911}" type="pres">
      <dgm:prSet presAssocID="{B0D4D7FB-7EC0-464F-AAD0-59C33A4B6E50}" presName="node" presStyleLbl="node1" presStyleIdx="1" presStyleCnt="11">
        <dgm:presLayoutVars>
          <dgm:bulletEnabled val="1"/>
        </dgm:presLayoutVars>
      </dgm:prSet>
      <dgm:spPr/>
    </dgm:pt>
    <dgm:pt modelId="{39DF9E54-F5D6-42BE-A3C6-9CCE2474D31C}" type="pres">
      <dgm:prSet presAssocID="{8F5B2B99-73C6-4714-ABD9-D0E720552B9A}" presName="sibTrans" presStyleCnt="0"/>
      <dgm:spPr/>
    </dgm:pt>
    <dgm:pt modelId="{E8160EA5-F281-4CF5-A18B-E2FCDF772490}" type="pres">
      <dgm:prSet presAssocID="{531DC606-D98D-4530-A507-81294DB4B426}" presName="node" presStyleLbl="node1" presStyleIdx="2" presStyleCnt="11">
        <dgm:presLayoutVars>
          <dgm:bulletEnabled val="1"/>
        </dgm:presLayoutVars>
      </dgm:prSet>
      <dgm:spPr/>
    </dgm:pt>
    <dgm:pt modelId="{02EE9968-CC14-4778-B1C5-11EA109D1D1A}" type="pres">
      <dgm:prSet presAssocID="{F5D89A03-78D8-4908-BF0C-1589A81644F2}" presName="sibTrans" presStyleCnt="0"/>
      <dgm:spPr/>
    </dgm:pt>
    <dgm:pt modelId="{866B0863-C2BD-41CD-8E01-60FD68325222}" type="pres">
      <dgm:prSet presAssocID="{0F0B93A0-EEA9-488A-81B2-6D482AC79577}" presName="node" presStyleLbl="node1" presStyleIdx="3" presStyleCnt="11">
        <dgm:presLayoutVars>
          <dgm:bulletEnabled val="1"/>
        </dgm:presLayoutVars>
      </dgm:prSet>
      <dgm:spPr/>
    </dgm:pt>
    <dgm:pt modelId="{212ABAEC-CD48-464D-A89A-DA2B03CB8FC0}" type="pres">
      <dgm:prSet presAssocID="{2A46D4FC-D68F-416A-894E-E4E4E5B67DEE}" presName="sibTrans" presStyleCnt="0"/>
      <dgm:spPr/>
    </dgm:pt>
    <dgm:pt modelId="{F9C01B86-C3FE-4D33-A590-A85DC13EAC0E}" type="pres">
      <dgm:prSet presAssocID="{4B2D2CE4-13CC-4058-A3EE-9FD8AD28C2EA}" presName="node" presStyleLbl="node1" presStyleIdx="4" presStyleCnt="11">
        <dgm:presLayoutVars>
          <dgm:bulletEnabled val="1"/>
        </dgm:presLayoutVars>
      </dgm:prSet>
      <dgm:spPr/>
    </dgm:pt>
    <dgm:pt modelId="{3F1017E6-35B0-4A9C-A9A7-021648998F38}" type="pres">
      <dgm:prSet presAssocID="{4EA7F841-BE38-4CA2-8CB3-AF6CE909D448}" presName="sibTrans" presStyleCnt="0"/>
      <dgm:spPr/>
    </dgm:pt>
    <dgm:pt modelId="{1BBFFC1F-505C-429E-B63E-6C3895742CC2}" type="pres">
      <dgm:prSet presAssocID="{963A36F2-11D7-4A72-BF1B-95C4CCDBD45D}" presName="node" presStyleLbl="node1" presStyleIdx="5" presStyleCnt="11">
        <dgm:presLayoutVars>
          <dgm:bulletEnabled val="1"/>
        </dgm:presLayoutVars>
      </dgm:prSet>
      <dgm:spPr/>
    </dgm:pt>
    <dgm:pt modelId="{46F82C70-2514-4905-9F3E-9834A36586F9}" type="pres">
      <dgm:prSet presAssocID="{CE56ECDA-4DAB-43D9-8FB3-EDE14A375422}" presName="sibTrans" presStyleCnt="0"/>
      <dgm:spPr/>
    </dgm:pt>
    <dgm:pt modelId="{4FA38D46-1A3F-460A-BB4C-6BB9B8FE82B3}" type="pres">
      <dgm:prSet presAssocID="{21C7A92F-7416-41B5-A818-C92B2D76606A}" presName="node" presStyleLbl="node1" presStyleIdx="6" presStyleCnt="11">
        <dgm:presLayoutVars>
          <dgm:bulletEnabled val="1"/>
        </dgm:presLayoutVars>
      </dgm:prSet>
      <dgm:spPr/>
    </dgm:pt>
    <dgm:pt modelId="{2A01A648-95CF-4106-9A2F-EF945111B7E8}" type="pres">
      <dgm:prSet presAssocID="{AF3D164D-49C0-4026-82FD-F5665EAAB0E6}" presName="sibTrans" presStyleCnt="0"/>
      <dgm:spPr/>
    </dgm:pt>
    <dgm:pt modelId="{C2029097-AAD6-40AF-9AAE-60979D3159D1}" type="pres">
      <dgm:prSet presAssocID="{B4749147-25B5-421A-A9FB-10F16C81E1CB}" presName="node" presStyleLbl="node1" presStyleIdx="7" presStyleCnt="11">
        <dgm:presLayoutVars>
          <dgm:bulletEnabled val="1"/>
        </dgm:presLayoutVars>
      </dgm:prSet>
      <dgm:spPr/>
    </dgm:pt>
    <dgm:pt modelId="{333F37FB-A8B6-4E80-9693-C75E6A3E55CF}" type="pres">
      <dgm:prSet presAssocID="{2550299E-858C-48A8-A979-334F532695FE}" presName="sibTrans" presStyleCnt="0"/>
      <dgm:spPr/>
    </dgm:pt>
    <dgm:pt modelId="{D066DB93-FF1A-4FE6-8BE5-4749A73CEFE8}" type="pres">
      <dgm:prSet presAssocID="{93BB3204-6247-4A9D-96C0-0D9B14CC28AC}" presName="node" presStyleLbl="node1" presStyleIdx="8" presStyleCnt="11">
        <dgm:presLayoutVars>
          <dgm:bulletEnabled val="1"/>
        </dgm:presLayoutVars>
      </dgm:prSet>
      <dgm:spPr/>
    </dgm:pt>
    <dgm:pt modelId="{62DAEF3F-DA9A-4054-B8DB-0F6594969008}" type="pres">
      <dgm:prSet presAssocID="{67B2A847-F0EE-4ED6-8FC0-AA6111233821}" presName="sibTrans" presStyleCnt="0"/>
      <dgm:spPr/>
    </dgm:pt>
    <dgm:pt modelId="{9F2CE42D-8396-4E56-9686-30095B8BCB78}" type="pres">
      <dgm:prSet presAssocID="{A97AFE28-5D96-4FEF-AA78-D40472B4A5A8}" presName="node" presStyleLbl="node1" presStyleIdx="9" presStyleCnt="11">
        <dgm:presLayoutVars>
          <dgm:bulletEnabled val="1"/>
        </dgm:presLayoutVars>
      </dgm:prSet>
      <dgm:spPr/>
    </dgm:pt>
    <dgm:pt modelId="{1A6F3F8F-AC07-489E-82A7-023156472F9A}" type="pres">
      <dgm:prSet presAssocID="{29BC8142-840A-44BE-89F3-4B2F871FCF0F}" presName="sibTrans" presStyleCnt="0"/>
      <dgm:spPr/>
    </dgm:pt>
    <dgm:pt modelId="{7612233C-4B78-4BE2-99B7-5448270BE154}" type="pres">
      <dgm:prSet presAssocID="{0497C49C-EA9C-4972-8F69-589D1348E6FD}" presName="node" presStyleLbl="node1" presStyleIdx="10" presStyleCnt="11">
        <dgm:presLayoutVars>
          <dgm:bulletEnabled val="1"/>
        </dgm:presLayoutVars>
      </dgm:prSet>
      <dgm:spPr/>
    </dgm:pt>
  </dgm:ptLst>
  <dgm:cxnLst>
    <dgm:cxn modelId="{F0F57302-7DD2-4001-9184-26C3E661840B}" type="presOf" srcId="{2A431A78-176B-49A9-BCA4-F04F23E583FE}" destId="{3A29D347-DFE0-430E-891A-E2A628F72B52}" srcOrd="0" destOrd="0" presId="urn:microsoft.com/office/officeart/2005/8/layout/default"/>
    <dgm:cxn modelId="{8E52AB0B-38CF-4485-99A0-93D5313BD809}" srcId="{2A431A78-176B-49A9-BCA4-F04F23E583FE}" destId="{21C7A92F-7416-41B5-A818-C92B2D76606A}" srcOrd="6" destOrd="0" parTransId="{84F8FDD3-DCA0-49DD-901F-76C0C2CBAA74}" sibTransId="{AF3D164D-49C0-4026-82FD-F5665EAAB0E6}"/>
    <dgm:cxn modelId="{8BA52D0D-9077-4AB3-838C-B61F3C18EA6C}" srcId="{2A431A78-176B-49A9-BCA4-F04F23E583FE}" destId="{68C2C97E-96A2-439F-B66C-9AC8ECB13DFD}" srcOrd="0" destOrd="0" parTransId="{8484FD59-D22C-4016-95B1-046FF35165AB}" sibTransId="{ED6522E5-9B65-4DF5-8CB0-0264B5EBD677}"/>
    <dgm:cxn modelId="{77445F0D-5845-4DF1-A19C-C71B9ECC84B6}" srcId="{2A431A78-176B-49A9-BCA4-F04F23E583FE}" destId="{A97AFE28-5D96-4FEF-AA78-D40472B4A5A8}" srcOrd="9" destOrd="0" parTransId="{C4F8F4F7-3B75-49D9-9A91-0169E03B7A32}" sibTransId="{29BC8142-840A-44BE-89F3-4B2F871FCF0F}"/>
    <dgm:cxn modelId="{C1764F23-5700-49F7-8563-76C2806CFA20}" type="presOf" srcId="{0497C49C-EA9C-4972-8F69-589D1348E6FD}" destId="{7612233C-4B78-4BE2-99B7-5448270BE154}" srcOrd="0" destOrd="0" presId="urn:microsoft.com/office/officeart/2005/8/layout/default"/>
    <dgm:cxn modelId="{323F2D5E-BD59-450C-9DBA-9E6CF8853877}" type="presOf" srcId="{21C7A92F-7416-41B5-A818-C92B2D76606A}" destId="{4FA38D46-1A3F-460A-BB4C-6BB9B8FE82B3}" srcOrd="0" destOrd="0" presId="urn:microsoft.com/office/officeart/2005/8/layout/default"/>
    <dgm:cxn modelId="{6F018260-2579-4A98-AFD2-F3D7C09294D5}" srcId="{2A431A78-176B-49A9-BCA4-F04F23E583FE}" destId="{531DC606-D98D-4530-A507-81294DB4B426}" srcOrd="2" destOrd="0" parTransId="{946300F9-1531-44FA-87E5-23B6AE1FBFE0}" sibTransId="{F5D89A03-78D8-4908-BF0C-1589A81644F2}"/>
    <dgm:cxn modelId="{E9526A68-3F39-43C6-9997-04BB96D27920}" srcId="{2A431A78-176B-49A9-BCA4-F04F23E583FE}" destId="{0497C49C-EA9C-4972-8F69-589D1348E6FD}" srcOrd="10" destOrd="0" parTransId="{0294264C-A27B-4BAD-892A-F8E608E47488}" sibTransId="{380229ED-EAF0-4EE9-BF15-9CCC3E0F76C9}"/>
    <dgm:cxn modelId="{7555DF4B-F954-453F-BB18-C7A07C4CC3B4}" type="presOf" srcId="{4B2D2CE4-13CC-4058-A3EE-9FD8AD28C2EA}" destId="{F9C01B86-C3FE-4D33-A590-A85DC13EAC0E}" srcOrd="0" destOrd="0" presId="urn:microsoft.com/office/officeart/2005/8/layout/default"/>
    <dgm:cxn modelId="{6BCC1D70-0D6C-4FFF-A5AB-7BAE0C0338E4}" type="presOf" srcId="{B0D4D7FB-7EC0-464F-AAD0-59C33A4B6E50}" destId="{E96703ED-517A-4F8E-8770-55F927498911}" srcOrd="0" destOrd="0" presId="urn:microsoft.com/office/officeart/2005/8/layout/default"/>
    <dgm:cxn modelId="{88F8B252-4027-4F55-9FF2-047FDDC441EA}" type="presOf" srcId="{A97AFE28-5D96-4FEF-AA78-D40472B4A5A8}" destId="{9F2CE42D-8396-4E56-9686-30095B8BCB78}" srcOrd="0" destOrd="0" presId="urn:microsoft.com/office/officeart/2005/8/layout/default"/>
    <dgm:cxn modelId="{1762F252-68A9-4681-951C-54114E7069C6}" type="presOf" srcId="{0F0B93A0-EEA9-488A-81B2-6D482AC79577}" destId="{866B0863-C2BD-41CD-8E01-60FD68325222}" srcOrd="0" destOrd="0" presId="urn:microsoft.com/office/officeart/2005/8/layout/default"/>
    <dgm:cxn modelId="{10650F8A-FDB1-4126-BB4B-7820DF128726}" type="presOf" srcId="{B4749147-25B5-421A-A9FB-10F16C81E1CB}" destId="{C2029097-AAD6-40AF-9AAE-60979D3159D1}" srcOrd="0" destOrd="0" presId="urn:microsoft.com/office/officeart/2005/8/layout/default"/>
    <dgm:cxn modelId="{BE832990-7F89-4196-93C4-49126C7B6AB8}" type="presOf" srcId="{93BB3204-6247-4A9D-96C0-0D9B14CC28AC}" destId="{D066DB93-FF1A-4FE6-8BE5-4749A73CEFE8}" srcOrd="0" destOrd="0" presId="urn:microsoft.com/office/officeart/2005/8/layout/default"/>
    <dgm:cxn modelId="{99680FAF-F98E-4EBB-9595-A16550959439}" srcId="{2A431A78-176B-49A9-BCA4-F04F23E583FE}" destId="{B4749147-25B5-421A-A9FB-10F16C81E1CB}" srcOrd="7" destOrd="0" parTransId="{7F724C37-AC75-4DE5-A96F-B769D8C68F91}" sibTransId="{2550299E-858C-48A8-A979-334F532695FE}"/>
    <dgm:cxn modelId="{458DBEB5-EAC0-4B38-8766-3D9629CBA2B5}" srcId="{2A431A78-176B-49A9-BCA4-F04F23E583FE}" destId="{963A36F2-11D7-4A72-BF1B-95C4CCDBD45D}" srcOrd="5" destOrd="0" parTransId="{0A5F6AE0-E945-40D5-BAAD-7E3AA8A84EF8}" sibTransId="{CE56ECDA-4DAB-43D9-8FB3-EDE14A375422}"/>
    <dgm:cxn modelId="{1ABAC6B5-B6D1-4590-A43D-03716E678613}" srcId="{2A431A78-176B-49A9-BCA4-F04F23E583FE}" destId="{B0D4D7FB-7EC0-464F-AAD0-59C33A4B6E50}" srcOrd="1" destOrd="0" parTransId="{98961717-30D9-48A5-9538-630ED207C438}" sibTransId="{8F5B2B99-73C6-4714-ABD9-D0E720552B9A}"/>
    <dgm:cxn modelId="{8E5AB1B6-E7CF-4008-8003-7F7C0B86A33B}" srcId="{2A431A78-176B-49A9-BCA4-F04F23E583FE}" destId="{0F0B93A0-EEA9-488A-81B2-6D482AC79577}" srcOrd="3" destOrd="0" parTransId="{B5CCC77D-77D9-4782-A6E7-A9BAE0D93E2E}" sibTransId="{2A46D4FC-D68F-416A-894E-E4E4E5B67DEE}"/>
    <dgm:cxn modelId="{91D1FDC3-74A6-4AD0-9B21-15438068499C}" srcId="{2A431A78-176B-49A9-BCA4-F04F23E583FE}" destId="{4B2D2CE4-13CC-4058-A3EE-9FD8AD28C2EA}" srcOrd="4" destOrd="0" parTransId="{1FF1F975-F568-4E5E-86C6-C31C40CC1502}" sibTransId="{4EA7F841-BE38-4CA2-8CB3-AF6CE909D448}"/>
    <dgm:cxn modelId="{6DCA44DF-D79F-4AD7-A576-8DBEAF61C38A}" type="presOf" srcId="{963A36F2-11D7-4A72-BF1B-95C4CCDBD45D}" destId="{1BBFFC1F-505C-429E-B63E-6C3895742CC2}" srcOrd="0" destOrd="0" presId="urn:microsoft.com/office/officeart/2005/8/layout/default"/>
    <dgm:cxn modelId="{99EA32E3-1DF8-42A2-AED5-78553FC5FD73}" type="presOf" srcId="{68C2C97E-96A2-439F-B66C-9AC8ECB13DFD}" destId="{A799A306-9EB5-43DB-B408-90411D854A0F}" srcOrd="0" destOrd="0" presId="urn:microsoft.com/office/officeart/2005/8/layout/default"/>
    <dgm:cxn modelId="{AEC4E7E3-FE26-4E39-9BBE-32B410B0ED85}" type="presOf" srcId="{531DC606-D98D-4530-A507-81294DB4B426}" destId="{E8160EA5-F281-4CF5-A18B-E2FCDF772490}" srcOrd="0" destOrd="0" presId="urn:microsoft.com/office/officeart/2005/8/layout/default"/>
    <dgm:cxn modelId="{5D151CFD-6118-407B-B04B-2D85832D6E9A}" srcId="{2A431A78-176B-49A9-BCA4-F04F23E583FE}" destId="{93BB3204-6247-4A9D-96C0-0D9B14CC28AC}" srcOrd="8" destOrd="0" parTransId="{12FB786F-C911-424F-80F4-7262EC96713E}" sibTransId="{67B2A847-F0EE-4ED6-8FC0-AA6111233821}"/>
    <dgm:cxn modelId="{872A4FCD-B424-4ED4-AC3C-4BF098A321D8}" type="presParOf" srcId="{3A29D347-DFE0-430E-891A-E2A628F72B52}" destId="{A799A306-9EB5-43DB-B408-90411D854A0F}" srcOrd="0" destOrd="0" presId="urn:microsoft.com/office/officeart/2005/8/layout/default"/>
    <dgm:cxn modelId="{220887A5-1790-472D-9228-40213CD963EF}" type="presParOf" srcId="{3A29D347-DFE0-430E-891A-E2A628F72B52}" destId="{3C2424E4-E774-4293-B845-04DE34F06233}" srcOrd="1" destOrd="0" presId="urn:microsoft.com/office/officeart/2005/8/layout/default"/>
    <dgm:cxn modelId="{2F3713D2-A3E2-4AB1-B03B-5F5024D7AD29}" type="presParOf" srcId="{3A29D347-DFE0-430E-891A-E2A628F72B52}" destId="{E96703ED-517A-4F8E-8770-55F927498911}" srcOrd="2" destOrd="0" presId="urn:microsoft.com/office/officeart/2005/8/layout/default"/>
    <dgm:cxn modelId="{B8B82D13-22F7-4DC8-8030-6479F96E2A46}" type="presParOf" srcId="{3A29D347-DFE0-430E-891A-E2A628F72B52}" destId="{39DF9E54-F5D6-42BE-A3C6-9CCE2474D31C}" srcOrd="3" destOrd="0" presId="urn:microsoft.com/office/officeart/2005/8/layout/default"/>
    <dgm:cxn modelId="{826DBA81-FDDF-4D9E-B0D1-19EDC8DED063}" type="presParOf" srcId="{3A29D347-DFE0-430E-891A-E2A628F72B52}" destId="{E8160EA5-F281-4CF5-A18B-E2FCDF772490}" srcOrd="4" destOrd="0" presId="urn:microsoft.com/office/officeart/2005/8/layout/default"/>
    <dgm:cxn modelId="{5009C75C-BBAF-4967-80A1-C710F71F8695}" type="presParOf" srcId="{3A29D347-DFE0-430E-891A-E2A628F72B52}" destId="{02EE9968-CC14-4778-B1C5-11EA109D1D1A}" srcOrd="5" destOrd="0" presId="urn:microsoft.com/office/officeart/2005/8/layout/default"/>
    <dgm:cxn modelId="{C8B6158C-51B2-46CB-A97B-CC39F005A43E}" type="presParOf" srcId="{3A29D347-DFE0-430E-891A-E2A628F72B52}" destId="{866B0863-C2BD-41CD-8E01-60FD68325222}" srcOrd="6" destOrd="0" presId="urn:microsoft.com/office/officeart/2005/8/layout/default"/>
    <dgm:cxn modelId="{D486B2B6-A7EF-4598-AF49-7C723037C142}" type="presParOf" srcId="{3A29D347-DFE0-430E-891A-E2A628F72B52}" destId="{212ABAEC-CD48-464D-A89A-DA2B03CB8FC0}" srcOrd="7" destOrd="0" presId="urn:microsoft.com/office/officeart/2005/8/layout/default"/>
    <dgm:cxn modelId="{109ABD7C-F358-466A-9806-D1369B01D78F}" type="presParOf" srcId="{3A29D347-DFE0-430E-891A-E2A628F72B52}" destId="{F9C01B86-C3FE-4D33-A590-A85DC13EAC0E}" srcOrd="8" destOrd="0" presId="urn:microsoft.com/office/officeart/2005/8/layout/default"/>
    <dgm:cxn modelId="{AEB015BE-D3CF-4857-A10E-8460F0CE210E}" type="presParOf" srcId="{3A29D347-DFE0-430E-891A-E2A628F72B52}" destId="{3F1017E6-35B0-4A9C-A9A7-021648998F38}" srcOrd="9" destOrd="0" presId="urn:microsoft.com/office/officeart/2005/8/layout/default"/>
    <dgm:cxn modelId="{3F78C983-A64E-49E4-B447-50A8150B5EE3}" type="presParOf" srcId="{3A29D347-DFE0-430E-891A-E2A628F72B52}" destId="{1BBFFC1F-505C-429E-B63E-6C3895742CC2}" srcOrd="10" destOrd="0" presId="urn:microsoft.com/office/officeart/2005/8/layout/default"/>
    <dgm:cxn modelId="{190B28B2-0381-4A99-909C-063A252066E4}" type="presParOf" srcId="{3A29D347-DFE0-430E-891A-E2A628F72B52}" destId="{46F82C70-2514-4905-9F3E-9834A36586F9}" srcOrd="11" destOrd="0" presId="urn:microsoft.com/office/officeart/2005/8/layout/default"/>
    <dgm:cxn modelId="{73A09923-772B-42D5-8F0D-F1A359598708}" type="presParOf" srcId="{3A29D347-DFE0-430E-891A-E2A628F72B52}" destId="{4FA38D46-1A3F-460A-BB4C-6BB9B8FE82B3}" srcOrd="12" destOrd="0" presId="urn:microsoft.com/office/officeart/2005/8/layout/default"/>
    <dgm:cxn modelId="{11FE1E49-625A-45F7-A336-D6E610ECADEF}" type="presParOf" srcId="{3A29D347-DFE0-430E-891A-E2A628F72B52}" destId="{2A01A648-95CF-4106-9A2F-EF945111B7E8}" srcOrd="13" destOrd="0" presId="urn:microsoft.com/office/officeart/2005/8/layout/default"/>
    <dgm:cxn modelId="{C72D25FF-2D85-4F7F-8EF4-E05BFBECB82B}" type="presParOf" srcId="{3A29D347-DFE0-430E-891A-E2A628F72B52}" destId="{C2029097-AAD6-40AF-9AAE-60979D3159D1}" srcOrd="14" destOrd="0" presId="urn:microsoft.com/office/officeart/2005/8/layout/default"/>
    <dgm:cxn modelId="{E415904A-DD29-47F6-B4DB-CFD005CEDEA2}" type="presParOf" srcId="{3A29D347-DFE0-430E-891A-E2A628F72B52}" destId="{333F37FB-A8B6-4E80-9693-C75E6A3E55CF}" srcOrd="15" destOrd="0" presId="urn:microsoft.com/office/officeart/2005/8/layout/default"/>
    <dgm:cxn modelId="{86C3FD08-BEAD-4DE5-AE35-BA898F2BC68A}" type="presParOf" srcId="{3A29D347-DFE0-430E-891A-E2A628F72B52}" destId="{D066DB93-FF1A-4FE6-8BE5-4749A73CEFE8}" srcOrd="16" destOrd="0" presId="urn:microsoft.com/office/officeart/2005/8/layout/default"/>
    <dgm:cxn modelId="{D2D77232-E7FB-47A1-995A-AB84DE09C41F}" type="presParOf" srcId="{3A29D347-DFE0-430E-891A-E2A628F72B52}" destId="{62DAEF3F-DA9A-4054-B8DB-0F6594969008}" srcOrd="17" destOrd="0" presId="urn:microsoft.com/office/officeart/2005/8/layout/default"/>
    <dgm:cxn modelId="{C1239D51-259F-4416-9BCA-A0D9E1A189A5}" type="presParOf" srcId="{3A29D347-DFE0-430E-891A-E2A628F72B52}" destId="{9F2CE42D-8396-4E56-9686-30095B8BCB78}" srcOrd="18" destOrd="0" presId="urn:microsoft.com/office/officeart/2005/8/layout/default"/>
    <dgm:cxn modelId="{64BECC65-3859-406D-9566-6790F7046719}" type="presParOf" srcId="{3A29D347-DFE0-430E-891A-E2A628F72B52}" destId="{1A6F3F8F-AC07-489E-82A7-023156472F9A}" srcOrd="19" destOrd="0" presId="urn:microsoft.com/office/officeart/2005/8/layout/default"/>
    <dgm:cxn modelId="{1AE4D213-3BA7-4781-AEB2-A0900D852D6A}" type="presParOf" srcId="{3A29D347-DFE0-430E-891A-E2A628F72B52}" destId="{7612233C-4B78-4BE2-99B7-5448270BE154}"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2C47F6-A140-416E-9E84-0EC2DD8F734B}"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7665E969-8F49-43C2-8987-2D78760C460A}">
      <dgm:prSet/>
      <dgm:spPr/>
      <dgm:t>
        <a:bodyPr/>
        <a:lstStyle/>
        <a:p>
          <a:r>
            <a:rPr lang="en-IN"/>
            <a:t>Removal of Stop words</a:t>
          </a:r>
          <a:endParaRPr lang="en-US"/>
        </a:p>
      </dgm:t>
    </dgm:pt>
    <dgm:pt modelId="{02C7FC2A-ECE7-4E48-B992-23DF2D0D2625}" type="parTrans" cxnId="{88DFAED0-D424-4D9F-A7B9-4697061973F1}">
      <dgm:prSet/>
      <dgm:spPr/>
      <dgm:t>
        <a:bodyPr/>
        <a:lstStyle/>
        <a:p>
          <a:endParaRPr lang="en-US"/>
        </a:p>
      </dgm:t>
    </dgm:pt>
    <dgm:pt modelId="{13D19A0F-274D-4A63-B24B-F769CA7D3043}" type="sibTrans" cxnId="{88DFAED0-D424-4D9F-A7B9-4697061973F1}">
      <dgm:prSet/>
      <dgm:spPr/>
      <dgm:t>
        <a:bodyPr/>
        <a:lstStyle/>
        <a:p>
          <a:endParaRPr lang="en-US"/>
        </a:p>
      </dgm:t>
    </dgm:pt>
    <dgm:pt modelId="{523BF982-DD89-40B4-BE97-A4AB58F35CA6}">
      <dgm:prSet/>
      <dgm:spPr/>
      <dgm:t>
        <a:bodyPr/>
        <a:lstStyle/>
        <a:p>
          <a:r>
            <a:rPr lang="en-IN"/>
            <a:t>Removal of non-alphabets</a:t>
          </a:r>
          <a:endParaRPr lang="en-US"/>
        </a:p>
      </dgm:t>
    </dgm:pt>
    <dgm:pt modelId="{13118E5B-CE9C-465B-96FC-6B40528B0099}" type="parTrans" cxnId="{71C2BA82-06F8-4989-97AE-47B08475258A}">
      <dgm:prSet/>
      <dgm:spPr/>
      <dgm:t>
        <a:bodyPr/>
        <a:lstStyle/>
        <a:p>
          <a:endParaRPr lang="en-US"/>
        </a:p>
      </dgm:t>
    </dgm:pt>
    <dgm:pt modelId="{027A643C-B8FF-48B6-86D5-03CE58226848}" type="sibTrans" cxnId="{71C2BA82-06F8-4989-97AE-47B08475258A}">
      <dgm:prSet/>
      <dgm:spPr/>
      <dgm:t>
        <a:bodyPr/>
        <a:lstStyle/>
        <a:p>
          <a:endParaRPr lang="en-US"/>
        </a:p>
      </dgm:t>
    </dgm:pt>
    <dgm:pt modelId="{A4A68702-7606-40C1-BE04-4E194C541AFA}">
      <dgm:prSet/>
      <dgm:spPr/>
      <dgm:t>
        <a:bodyPr/>
        <a:lstStyle/>
        <a:p>
          <a:r>
            <a:rPr lang="en-IN"/>
            <a:t>Lemmatization</a:t>
          </a:r>
          <a:endParaRPr lang="en-US"/>
        </a:p>
      </dgm:t>
    </dgm:pt>
    <dgm:pt modelId="{3FF7D5B7-E4DA-4010-A958-E227296C914D}" type="parTrans" cxnId="{6810D40C-F9A9-4EE2-8B66-DA8C17E7CE93}">
      <dgm:prSet/>
      <dgm:spPr/>
      <dgm:t>
        <a:bodyPr/>
        <a:lstStyle/>
        <a:p>
          <a:endParaRPr lang="en-US"/>
        </a:p>
      </dgm:t>
    </dgm:pt>
    <dgm:pt modelId="{8BE4D9E0-160B-48C3-BE2D-EA61A406C0B2}" type="sibTrans" cxnId="{6810D40C-F9A9-4EE2-8B66-DA8C17E7CE93}">
      <dgm:prSet/>
      <dgm:spPr/>
      <dgm:t>
        <a:bodyPr/>
        <a:lstStyle/>
        <a:p>
          <a:endParaRPr lang="en-US"/>
        </a:p>
      </dgm:t>
    </dgm:pt>
    <dgm:pt modelId="{4F58C8B7-6910-47DA-A0A9-38037CC73642}">
      <dgm:prSet/>
      <dgm:spPr/>
      <dgm:t>
        <a:bodyPr/>
        <a:lstStyle/>
        <a:p>
          <a:r>
            <a:rPr lang="en-IN"/>
            <a:t>Lowercase</a:t>
          </a:r>
          <a:endParaRPr lang="en-US"/>
        </a:p>
      </dgm:t>
    </dgm:pt>
    <dgm:pt modelId="{AA54318C-1863-4843-9BF8-D3BB991E06B0}" type="parTrans" cxnId="{352BAC9C-A647-4E5A-A197-1CD53C9E221F}">
      <dgm:prSet/>
      <dgm:spPr/>
      <dgm:t>
        <a:bodyPr/>
        <a:lstStyle/>
        <a:p>
          <a:endParaRPr lang="en-US"/>
        </a:p>
      </dgm:t>
    </dgm:pt>
    <dgm:pt modelId="{F5F7EEA8-6891-47B5-8555-62C3992E3803}" type="sibTrans" cxnId="{352BAC9C-A647-4E5A-A197-1CD53C9E221F}">
      <dgm:prSet/>
      <dgm:spPr/>
      <dgm:t>
        <a:bodyPr/>
        <a:lstStyle/>
        <a:p>
          <a:endParaRPr lang="en-US"/>
        </a:p>
      </dgm:t>
    </dgm:pt>
    <dgm:pt modelId="{20BBA416-26F0-477B-9118-58DB80A23944}">
      <dgm:prSet/>
      <dgm:spPr/>
      <dgm:t>
        <a:bodyPr/>
        <a:lstStyle/>
        <a:p>
          <a:r>
            <a:rPr lang="en-IN"/>
            <a:t>Tokenization</a:t>
          </a:r>
          <a:endParaRPr lang="en-US"/>
        </a:p>
      </dgm:t>
    </dgm:pt>
    <dgm:pt modelId="{C00A7843-F3C3-43C4-AFAE-7529B5ACF728}" type="parTrans" cxnId="{89F6A4BE-EF52-4E02-8E31-AEA41B12C947}">
      <dgm:prSet/>
      <dgm:spPr/>
      <dgm:t>
        <a:bodyPr/>
        <a:lstStyle/>
        <a:p>
          <a:endParaRPr lang="en-US"/>
        </a:p>
      </dgm:t>
    </dgm:pt>
    <dgm:pt modelId="{3ABFE5EC-7074-4591-85D2-288D026E05D3}" type="sibTrans" cxnId="{89F6A4BE-EF52-4E02-8E31-AEA41B12C947}">
      <dgm:prSet/>
      <dgm:spPr/>
      <dgm:t>
        <a:bodyPr/>
        <a:lstStyle/>
        <a:p>
          <a:endParaRPr lang="en-US"/>
        </a:p>
      </dgm:t>
    </dgm:pt>
    <dgm:pt modelId="{4268AAED-D1CF-4106-8852-D572ECD099F7}" type="pres">
      <dgm:prSet presAssocID="{282C47F6-A140-416E-9E84-0EC2DD8F734B}" presName="linear" presStyleCnt="0">
        <dgm:presLayoutVars>
          <dgm:dir/>
          <dgm:animLvl val="lvl"/>
          <dgm:resizeHandles val="exact"/>
        </dgm:presLayoutVars>
      </dgm:prSet>
      <dgm:spPr/>
    </dgm:pt>
    <dgm:pt modelId="{932215A7-20AE-4942-BEFB-E46603EB5754}" type="pres">
      <dgm:prSet presAssocID="{7665E969-8F49-43C2-8987-2D78760C460A}" presName="parentLin" presStyleCnt="0"/>
      <dgm:spPr/>
    </dgm:pt>
    <dgm:pt modelId="{F9F8CFEB-AE6A-4B06-B6C9-1AED205C3B13}" type="pres">
      <dgm:prSet presAssocID="{7665E969-8F49-43C2-8987-2D78760C460A}" presName="parentLeftMargin" presStyleLbl="node1" presStyleIdx="0" presStyleCnt="5"/>
      <dgm:spPr/>
    </dgm:pt>
    <dgm:pt modelId="{DFA4EDE1-A894-4B8D-BD63-2A6BAD570507}" type="pres">
      <dgm:prSet presAssocID="{7665E969-8F49-43C2-8987-2D78760C460A}" presName="parentText" presStyleLbl="node1" presStyleIdx="0" presStyleCnt="5">
        <dgm:presLayoutVars>
          <dgm:chMax val="0"/>
          <dgm:bulletEnabled val="1"/>
        </dgm:presLayoutVars>
      </dgm:prSet>
      <dgm:spPr/>
    </dgm:pt>
    <dgm:pt modelId="{8BE14D01-F22B-4709-989F-88559ABACF89}" type="pres">
      <dgm:prSet presAssocID="{7665E969-8F49-43C2-8987-2D78760C460A}" presName="negativeSpace" presStyleCnt="0"/>
      <dgm:spPr/>
    </dgm:pt>
    <dgm:pt modelId="{D44E86EC-AFA2-41C6-91AE-4A24F7FEFD12}" type="pres">
      <dgm:prSet presAssocID="{7665E969-8F49-43C2-8987-2D78760C460A}" presName="childText" presStyleLbl="conFgAcc1" presStyleIdx="0" presStyleCnt="5">
        <dgm:presLayoutVars>
          <dgm:bulletEnabled val="1"/>
        </dgm:presLayoutVars>
      </dgm:prSet>
      <dgm:spPr/>
    </dgm:pt>
    <dgm:pt modelId="{EAE3B97D-A4F7-4222-B19D-B5ADB0062966}" type="pres">
      <dgm:prSet presAssocID="{13D19A0F-274D-4A63-B24B-F769CA7D3043}" presName="spaceBetweenRectangles" presStyleCnt="0"/>
      <dgm:spPr/>
    </dgm:pt>
    <dgm:pt modelId="{E7E0DA76-7F65-436C-9C94-AE7A876BE08D}" type="pres">
      <dgm:prSet presAssocID="{523BF982-DD89-40B4-BE97-A4AB58F35CA6}" presName="parentLin" presStyleCnt="0"/>
      <dgm:spPr/>
    </dgm:pt>
    <dgm:pt modelId="{580925D6-6729-4166-A99D-9A8C18DC7C5C}" type="pres">
      <dgm:prSet presAssocID="{523BF982-DD89-40B4-BE97-A4AB58F35CA6}" presName="parentLeftMargin" presStyleLbl="node1" presStyleIdx="0" presStyleCnt="5"/>
      <dgm:spPr/>
    </dgm:pt>
    <dgm:pt modelId="{1C2E4AFD-4315-4F24-886B-688F1A0BFE4F}" type="pres">
      <dgm:prSet presAssocID="{523BF982-DD89-40B4-BE97-A4AB58F35CA6}" presName="parentText" presStyleLbl="node1" presStyleIdx="1" presStyleCnt="5">
        <dgm:presLayoutVars>
          <dgm:chMax val="0"/>
          <dgm:bulletEnabled val="1"/>
        </dgm:presLayoutVars>
      </dgm:prSet>
      <dgm:spPr/>
    </dgm:pt>
    <dgm:pt modelId="{103C6CEC-0241-48B0-9DE9-3B4AE202B6D9}" type="pres">
      <dgm:prSet presAssocID="{523BF982-DD89-40B4-BE97-A4AB58F35CA6}" presName="negativeSpace" presStyleCnt="0"/>
      <dgm:spPr/>
    </dgm:pt>
    <dgm:pt modelId="{9515BD74-EAC6-4E12-9CD1-FC9B4E0B330A}" type="pres">
      <dgm:prSet presAssocID="{523BF982-DD89-40B4-BE97-A4AB58F35CA6}" presName="childText" presStyleLbl="conFgAcc1" presStyleIdx="1" presStyleCnt="5">
        <dgm:presLayoutVars>
          <dgm:bulletEnabled val="1"/>
        </dgm:presLayoutVars>
      </dgm:prSet>
      <dgm:spPr/>
    </dgm:pt>
    <dgm:pt modelId="{FED665F5-6011-4DA9-AF8B-6A0622122BB5}" type="pres">
      <dgm:prSet presAssocID="{027A643C-B8FF-48B6-86D5-03CE58226848}" presName="spaceBetweenRectangles" presStyleCnt="0"/>
      <dgm:spPr/>
    </dgm:pt>
    <dgm:pt modelId="{31C22FFC-2B06-4B66-9936-9EA87D1384D1}" type="pres">
      <dgm:prSet presAssocID="{A4A68702-7606-40C1-BE04-4E194C541AFA}" presName="parentLin" presStyleCnt="0"/>
      <dgm:spPr/>
    </dgm:pt>
    <dgm:pt modelId="{B6060042-0C2A-415D-A793-20B598272457}" type="pres">
      <dgm:prSet presAssocID="{A4A68702-7606-40C1-BE04-4E194C541AFA}" presName="parentLeftMargin" presStyleLbl="node1" presStyleIdx="1" presStyleCnt="5"/>
      <dgm:spPr/>
    </dgm:pt>
    <dgm:pt modelId="{660A35EA-D3CB-4DD1-8922-A8D8A4D746B3}" type="pres">
      <dgm:prSet presAssocID="{A4A68702-7606-40C1-BE04-4E194C541AFA}" presName="parentText" presStyleLbl="node1" presStyleIdx="2" presStyleCnt="5">
        <dgm:presLayoutVars>
          <dgm:chMax val="0"/>
          <dgm:bulletEnabled val="1"/>
        </dgm:presLayoutVars>
      </dgm:prSet>
      <dgm:spPr/>
    </dgm:pt>
    <dgm:pt modelId="{9BA3379E-0B83-46B0-BC82-ED2091BC428E}" type="pres">
      <dgm:prSet presAssocID="{A4A68702-7606-40C1-BE04-4E194C541AFA}" presName="negativeSpace" presStyleCnt="0"/>
      <dgm:spPr/>
    </dgm:pt>
    <dgm:pt modelId="{F6197228-1792-44FB-917E-5B234821DC30}" type="pres">
      <dgm:prSet presAssocID="{A4A68702-7606-40C1-BE04-4E194C541AFA}" presName="childText" presStyleLbl="conFgAcc1" presStyleIdx="2" presStyleCnt="5">
        <dgm:presLayoutVars>
          <dgm:bulletEnabled val="1"/>
        </dgm:presLayoutVars>
      </dgm:prSet>
      <dgm:spPr/>
    </dgm:pt>
    <dgm:pt modelId="{CFFEF11E-1CD5-4800-BA1B-D9613CD42FBB}" type="pres">
      <dgm:prSet presAssocID="{8BE4D9E0-160B-48C3-BE2D-EA61A406C0B2}" presName="spaceBetweenRectangles" presStyleCnt="0"/>
      <dgm:spPr/>
    </dgm:pt>
    <dgm:pt modelId="{876D1DAE-9ABF-4C4D-AE24-8E8B3D3EEB7C}" type="pres">
      <dgm:prSet presAssocID="{4F58C8B7-6910-47DA-A0A9-38037CC73642}" presName="parentLin" presStyleCnt="0"/>
      <dgm:spPr/>
    </dgm:pt>
    <dgm:pt modelId="{96CCB7AB-7A1E-432A-B1A4-0EB55536E631}" type="pres">
      <dgm:prSet presAssocID="{4F58C8B7-6910-47DA-A0A9-38037CC73642}" presName="parentLeftMargin" presStyleLbl="node1" presStyleIdx="2" presStyleCnt="5"/>
      <dgm:spPr/>
    </dgm:pt>
    <dgm:pt modelId="{91426839-F3F9-445A-80E6-FA7505748A37}" type="pres">
      <dgm:prSet presAssocID="{4F58C8B7-6910-47DA-A0A9-38037CC73642}" presName="parentText" presStyleLbl="node1" presStyleIdx="3" presStyleCnt="5">
        <dgm:presLayoutVars>
          <dgm:chMax val="0"/>
          <dgm:bulletEnabled val="1"/>
        </dgm:presLayoutVars>
      </dgm:prSet>
      <dgm:spPr/>
    </dgm:pt>
    <dgm:pt modelId="{E959C2AF-AA9B-4CB8-A978-BC609D825BA8}" type="pres">
      <dgm:prSet presAssocID="{4F58C8B7-6910-47DA-A0A9-38037CC73642}" presName="negativeSpace" presStyleCnt="0"/>
      <dgm:spPr/>
    </dgm:pt>
    <dgm:pt modelId="{91A5AE4D-8222-4F26-890D-BDC4C61D9A27}" type="pres">
      <dgm:prSet presAssocID="{4F58C8B7-6910-47DA-A0A9-38037CC73642}" presName="childText" presStyleLbl="conFgAcc1" presStyleIdx="3" presStyleCnt="5">
        <dgm:presLayoutVars>
          <dgm:bulletEnabled val="1"/>
        </dgm:presLayoutVars>
      </dgm:prSet>
      <dgm:spPr/>
    </dgm:pt>
    <dgm:pt modelId="{5EED6ECF-AEBE-42E8-8977-988BBDF2994C}" type="pres">
      <dgm:prSet presAssocID="{F5F7EEA8-6891-47B5-8555-62C3992E3803}" presName="spaceBetweenRectangles" presStyleCnt="0"/>
      <dgm:spPr/>
    </dgm:pt>
    <dgm:pt modelId="{9D785F09-99EF-4FB4-A881-A002661E0818}" type="pres">
      <dgm:prSet presAssocID="{20BBA416-26F0-477B-9118-58DB80A23944}" presName="parentLin" presStyleCnt="0"/>
      <dgm:spPr/>
    </dgm:pt>
    <dgm:pt modelId="{4286A2A1-4B1F-4224-88E5-0DEC3D929420}" type="pres">
      <dgm:prSet presAssocID="{20BBA416-26F0-477B-9118-58DB80A23944}" presName="parentLeftMargin" presStyleLbl="node1" presStyleIdx="3" presStyleCnt="5"/>
      <dgm:spPr/>
    </dgm:pt>
    <dgm:pt modelId="{D75423ED-D93F-4E31-987D-C9E658AB0BD0}" type="pres">
      <dgm:prSet presAssocID="{20BBA416-26F0-477B-9118-58DB80A23944}" presName="parentText" presStyleLbl="node1" presStyleIdx="4" presStyleCnt="5">
        <dgm:presLayoutVars>
          <dgm:chMax val="0"/>
          <dgm:bulletEnabled val="1"/>
        </dgm:presLayoutVars>
      </dgm:prSet>
      <dgm:spPr/>
    </dgm:pt>
    <dgm:pt modelId="{770ACBFC-1998-4D46-9F33-A267123B4B9A}" type="pres">
      <dgm:prSet presAssocID="{20BBA416-26F0-477B-9118-58DB80A23944}" presName="negativeSpace" presStyleCnt="0"/>
      <dgm:spPr/>
    </dgm:pt>
    <dgm:pt modelId="{D844FC0B-9919-4ED8-A7E9-4FC9BAE4777B}" type="pres">
      <dgm:prSet presAssocID="{20BBA416-26F0-477B-9118-58DB80A23944}" presName="childText" presStyleLbl="conFgAcc1" presStyleIdx="4" presStyleCnt="5">
        <dgm:presLayoutVars>
          <dgm:bulletEnabled val="1"/>
        </dgm:presLayoutVars>
      </dgm:prSet>
      <dgm:spPr/>
    </dgm:pt>
  </dgm:ptLst>
  <dgm:cxnLst>
    <dgm:cxn modelId="{6810D40C-F9A9-4EE2-8B66-DA8C17E7CE93}" srcId="{282C47F6-A140-416E-9E84-0EC2DD8F734B}" destId="{A4A68702-7606-40C1-BE04-4E194C541AFA}" srcOrd="2" destOrd="0" parTransId="{3FF7D5B7-E4DA-4010-A958-E227296C914D}" sibTransId="{8BE4D9E0-160B-48C3-BE2D-EA61A406C0B2}"/>
    <dgm:cxn modelId="{BCBBFE1E-26AC-4AF0-A4D5-1C26E2E2FF8C}" type="presOf" srcId="{7665E969-8F49-43C2-8987-2D78760C460A}" destId="{F9F8CFEB-AE6A-4B06-B6C9-1AED205C3B13}" srcOrd="0" destOrd="0" presId="urn:microsoft.com/office/officeart/2005/8/layout/list1"/>
    <dgm:cxn modelId="{D389CD3E-16B4-4C7A-99F5-920505788CB4}" type="presOf" srcId="{282C47F6-A140-416E-9E84-0EC2DD8F734B}" destId="{4268AAED-D1CF-4106-8852-D572ECD099F7}" srcOrd="0" destOrd="0" presId="urn:microsoft.com/office/officeart/2005/8/layout/list1"/>
    <dgm:cxn modelId="{7F57BD5D-F986-411F-A619-59BCEEC2EBEF}" type="presOf" srcId="{523BF982-DD89-40B4-BE97-A4AB58F35CA6}" destId="{580925D6-6729-4166-A99D-9A8C18DC7C5C}" srcOrd="0" destOrd="0" presId="urn:microsoft.com/office/officeart/2005/8/layout/list1"/>
    <dgm:cxn modelId="{9D99346E-1FE9-43F3-8766-16F3044A24B0}" type="presOf" srcId="{4F58C8B7-6910-47DA-A0A9-38037CC73642}" destId="{96CCB7AB-7A1E-432A-B1A4-0EB55536E631}" srcOrd="0" destOrd="0" presId="urn:microsoft.com/office/officeart/2005/8/layout/list1"/>
    <dgm:cxn modelId="{8C12925A-98FD-4057-AEB1-CF03E8D47AC1}" type="presOf" srcId="{A4A68702-7606-40C1-BE04-4E194C541AFA}" destId="{B6060042-0C2A-415D-A793-20B598272457}" srcOrd="0" destOrd="0" presId="urn:microsoft.com/office/officeart/2005/8/layout/list1"/>
    <dgm:cxn modelId="{71C2BA82-06F8-4989-97AE-47B08475258A}" srcId="{282C47F6-A140-416E-9E84-0EC2DD8F734B}" destId="{523BF982-DD89-40B4-BE97-A4AB58F35CA6}" srcOrd="1" destOrd="0" parTransId="{13118E5B-CE9C-465B-96FC-6B40528B0099}" sibTransId="{027A643C-B8FF-48B6-86D5-03CE58226848}"/>
    <dgm:cxn modelId="{2BEE249B-3B36-4F00-97FB-0754168BE57C}" type="presOf" srcId="{20BBA416-26F0-477B-9118-58DB80A23944}" destId="{D75423ED-D93F-4E31-987D-C9E658AB0BD0}" srcOrd="1" destOrd="0" presId="urn:microsoft.com/office/officeart/2005/8/layout/list1"/>
    <dgm:cxn modelId="{352BAC9C-A647-4E5A-A197-1CD53C9E221F}" srcId="{282C47F6-A140-416E-9E84-0EC2DD8F734B}" destId="{4F58C8B7-6910-47DA-A0A9-38037CC73642}" srcOrd="3" destOrd="0" parTransId="{AA54318C-1863-4843-9BF8-D3BB991E06B0}" sibTransId="{F5F7EEA8-6891-47B5-8555-62C3992E3803}"/>
    <dgm:cxn modelId="{89F6A4BE-EF52-4E02-8E31-AEA41B12C947}" srcId="{282C47F6-A140-416E-9E84-0EC2DD8F734B}" destId="{20BBA416-26F0-477B-9118-58DB80A23944}" srcOrd="4" destOrd="0" parTransId="{C00A7843-F3C3-43C4-AFAE-7529B5ACF728}" sibTransId="{3ABFE5EC-7074-4591-85D2-288D026E05D3}"/>
    <dgm:cxn modelId="{A85810C8-CA37-4342-970B-59BBBE7A7781}" type="presOf" srcId="{7665E969-8F49-43C2-8987-2D78760C460A}" destId="{DFA4EDE1-A894-4B8D-BD63-2A6BAD570507}" srcOrd="1" destOrd="0" presId="urn:microsoft.com/office/officeart/2005/8/layout/list1"/>
    <dgm:cxn modelId="{76A20CCF-4FCD-4A3B-A9CB-7DFCD420B49F}" type="presOf" srcId="{523BF982-DD89-40B4-BE97-A4AB58F35CA6}" destId="{1C2E4AFD-4315-4F24-886B-688F1A0BFE4F}" srcOrd="1" destOrd="0" presId="urn:microsoft.com/office/officeart/2005/8/layout/list1"/>
    <dgm:cxn modelId="{88DFAED0-D424-4D9F-A7B9-4697061973F1}" srcId="{282C47F6-A140-416E-9E84-0EC2DD8F734B}" destId="{7665E969-8F49-43C2-8987-2D78760C460A}" srcOrd="0" destOrd="0" parTransId="{02C7FC2A-ECE7-4E48-B992-23DF2D0D2625}" sibTransId="{13D19A0F-274D-4A63-B24B-F769CA7D3043}"/>
    <dgm:cxn modelId="{4ADDAAE8-BEEF-494C-BD0D-A45F7644B19B}" type="presOf" srcId="{20BBA416-26F0-477B-9118-58DB80A23944}" destId="{4286A2A1-4B1F-4224-88E5-0DEC3D929420}" srcOrd="0" destOrd="0" presId="urn:microsoft.com/office/officeart/2005/8/layout/list1"/>
    <dgm:cxn modelId="{DD206EEC-1194-410D-A876-AB936BB78824}" type="presOf" srcId="{4F58C8B7-6910-47DA-A0A9-38037CC73642}" destId="{91426839-F3F9-445A-80E6-FA7505748A37}" srcOrd="1" destOrd="0" presId="urn:microsoft.com/office/officeart/2005/8/layout/list1"/>
    <dgm:cxn modelId="{3DB50DF9-940F-4338-9C5E-44C4D9B32E26}" type="presOf" srcId="{A4A68702-7606-40C1-BE04-4E194C541AFA}" destId="{660A35EA-D3CB-4DD1-8922-A8D8A4D746B3}" srcOrd="1" destOrd="0" presId="urn:microsoft.com/office/officeart/2005/8/layout/list1"/>
    <dgm:cxn modelId="{70FFE4AC-DA5E-42B4-BC99-E6EE17E83DA8}" type="presParOf" srcId="{4268AAED-D1CF-4106-8852-D572ECD099F7}" destId="{932215A7-20AE-4942-BEFB-E46603EB5754}" srcOrd="0" destOrd="0" presId="urn:microsoft.com/office/officeart/2005/8/layout/list1"/>
    <dgm:cxn modelId="{48513EC6-B091-421A-8A61-BEC5A88C8E97}" type="presParOf" srcId="{932215A7-20AE-4942-BEFB-E46603EB5754}" destId="{F9F8CFEB-AE6A-4B06-B6C9-1AED205C3B13}" srcOrd="0" destOrd="0" presId="urn:microsoft.com/office/officeart/2005/8/layout/list1"/>
    <dgm:cxn modelId="{53BB4DCA-47DE-4C92-B5BE-8487BFEDEA1F}" type="presParOf" srcId="{932215A7-20AE-4942-BEFB-E46603EB5754}" destId="{DFA4EDE1-A894-4B8D-BD63-2A6BAD570507}" srcOrd="1" destOrd="0" presId="urn:microsoft.com/office/officeart/2005/8/layout/list1"/>
    <dgm:cxn modelId="{DD732D98-7170-47C3-8FDC-8F1F9CA67B9A}" type="presParOf" srcId="{4268AAED-D1CF-4106-8852-D572ECD099F7}" destId="{8BE14D01-F22B-4709-989F-88559ABACF89}" srcOrd="1" destOrd="0" presId="urn:microsoft.com/office/officeart/2005/8/layout/list1"/>
    <dgm:cxn modelId="{0BD3235F-3142-4BEC-8C5F-5A52C0E1CDDC}" type="presParOf" srcId="{4268AAED-D1CF-4106-8852-D572ECD099F7}" destId="{D44E86EC-AFA2-41C6-91AE-4A24F7FEFD12}" srcOrd="2" destOrd="0" presId="urn:microsoft.com/office/officeart/2005/8/layout/list1"/>
    <dgm:cxn modelId="{BF261753-1AA0-4CE3-8DAE-3E56F2401340}" type="presParOf" srcId="{4268AAED-D1CF-4106-8852-D572ECD099F7}" destId="{EAE3B97D-A4F7-4222-B19D-B5ADB0062966}" srcOrd="3" destOrd="0" presId="urn:microsoft.com/office/officeart/2005/8/layout/list1"/>
    <dgm:cxn modelId="{71F85F77-8231-4F50-908D-B1844F7FE6DA}" type="presParOf" srcId="{4268AAED-D1CF-4106-8852-D572ECD099F7}" destId="{E7E0DA76-7F65-436C-9C94-AE7A876BE08D}" srcOrd="4" destOrd="0" presId="urn:microsoft.com/office/officeart/2005/8/layout/list1"/>
    <dgm:cxn modelId="{0D08E238-A5CF-4909-A2DD-E41406139236}" type="presParOf" srcId="{E7E0DA76-7F65-436C-9C94-AE7A876BE08D}" destId="{580925D6-6729-4166-A99D-9A8C18DC7C5C}" srcOrd="0" destOrd="0" presId="urn:microsoft.com/office/officeart/2005/8/layout/list1"/>
    <dgm:cxn modelId="{5DE80282-E5AD-44C2-B1DF-BB4598FBB2E8}" type="presParOf" srcId="{E7E0DA76-7F65-436C-9C94-AE7A876BE08D}" destId="{1C2E4AFD-4315-4F24-886B-688F1A0BFE4F}" srcOrd="1" destOrd="0" presId="urn:microsoft.com/office/officeart/2005/8/layout/list1"/>
    <dgm:cxn modelId="{698D7938-1851-4400-BB12-3DCEE6EF95EB}" type="presParOf" srcId="{4268AAED-D1CF-4106-8852-D572ECD099F7}" destId="{103C6CEC-0241-48B0-9DE9-3B4AE202B6D9}" srcOrd="5" destOrd="0" presId="urn:microsoft.com/office/officeart/2005/8/layout/list1"/>
    <dgm:cxn modelId="{0B5D0B03-8FC6-4816-B919-7E8F338392A7}" type="presParOf" srcId="{4268AAED-D1CF-4106-8852-D572ECD099F7}" destId="{9515BD74-EAC6-4E12-9CD1-FC9B4E0B330A}" srcOrd="6" destOrd="0" presId="urn:microsoft.com/office/officeart/2005/8/layout/list1"/>
    <dgm:cxn modelId="{5F9C6A7C-3DC5-4406-8DFD-3420A4F76088}" type="presParOf" srcId="{4268AAED-D1CF-4106-8852-D572ECD099F7}" destId="{FED665F5-6011-4DA9-AF8B-6A0622122BB5}" srcOrd="7" destOrd="0" presId="urn:microsoft.com/office/officeart/2005/8/layout/list1"/>
    <dgm:cxn modelId="{5A0413DA-44B8-4E8A-9C70-106A1FAF9447}" type="presParOf" srcId="{4268AAED-D1CF-4106-8852-D572ECD099F7}" destId="{31C22FFC-2B06-4B66-9936-9EA87D1384D1}" srcOrd="8" destOrd="0" presId="urn:microsoft.com/office/officeart/2005/8/layout/list1"/>
    <dgm:cxn modelId="{D38ABD10-90EB-4854-A035-28746BE2C18D}" type="presParOf" srcId="{31C22FFC-2B06-4B66-9936-9EA87D1384D1}" destId="{B6060042-0C2A-415D-A793-20B598272457}" srcOrd="0" destOrd="0" presId="urn:microsoft.com/office/officeart/2005/8/layout/list1"/>
    <dgm:cxn modelId="{6F21938E-033D-4886-B0F1-B4F797767610}" type="presParOf" srcId="{31C22FFC-2B06-4B66-9936-9EA87D1384D1}" destId="{660A35EA-D3CB-4DD1-8922-A8D8A4D746B3}" srcOrd="1" destOrd="0" presId="urn:microsoft.com/office/officeart/2005/8/layout/list1"/>
    <dgm:cxn modelId="{4985067C-E82A-4BBB-AAC2-E47938AFC873}" type="presParOf" srcId="{4268AAED-D1CF-4106-8852-D572ECD099F7}" destId="{9BA3379E-0B83-46B0-BC82-ED2091BC428E}" srcOrd="9" destOrd="0" presId="urn:microsoft.com/office/officeart/2005/8/layout/list1"/>
    <dgm:cxn modelId="{191761A1-BEAD-42A2-A7BC-260C1FB6AE0B}" type="presParOf" srcId="{4268AAED-D1CF-4106-8852-D572ECD099F7}" destId="{F6197228-1792-44FB-917E-5B234821DC30}" srcOrd="10" destOrd="0" presId="urn:microsoft.com/office/officeart/2005/8/layout/list1"/>
    <dgm:cxn modelId="{AF6A17B4-78F3-4B57-812C-FA8D3FECE1EC}" type="presParOf" srcId="{4268AAED-D1CF-4106-8852-D572ECD099F7}" destId="{CFFEF11E-1CD5-4800-BA1B-D9613CD42FBB}" srcOrd="11" destOrd="0" presId="urn:microsoft.com/office/officeart/2005/8/layout/list1"/>
    <dgm:cxn modelId="{F3F3E63A-4CC2-44B7-B1AF-25A58D3F4D3A}" type="presParOf" srcId="{4268AAED-D1CF-4106-8852-D572ECD099F7}" destId="{876D1DAE-9ABF-4C4D-AE24-8E8B3D3EEB7C}" srcOrd="12" destOrd="0" presId="urn:microsoft.com/office/officeart/2005/8/layout/list1"/>
    <dgm:cxn modelId="{C22095B3-051B-41C3-8E07-38DEFA013CC2}" type="presParOf" srcId="{876D1DAE-9ABF-4C4D-AE24-8E8B3D3EEB7C}" destId="{96CCB7AB-7A1E-432A-B1A4-0EB55536E631}" srcOrd="0" destOrd="0" presId="urn:microsoft.com/office/officeart/2005/8/layout/list1"/>
    <dgm:cxn modelId="{0080CBF0-554B-4145-99DF-1AA450CE5C9A}" type="presParOf" srcId="{876D1DAE-9ABF-4C4D-AE24-8E8B3D3EEB7C}" destId="{91426839-F3F9-445A-80E6-FA7505748A37}" srcOrd="1" destOrd="0" presId="urn:microsoft.com/office/officeart/2005/8/layout/list1"/>
    <dgm:cxn modelId="{61B38682-51FD-4C4D-971C-47CA5550450C}" type="presParOf" srcId="{4268AAED-D1CF-4106-8852-D572ECD099F7}" destId="{E959C2AF-AA9B-4CB8-A978-BC609D825BA8}" srcOrd="13" destOrd="0" presId="urn:microsoft.com/office/officeart/2005/8/layout/list1"/>
    <dgm:cxn modelId="{748898B4-A650-4054-8B90-C8C96D8F9AB2}" type="presParOf" srcId="{4268AAED-D1CF-4106-8852-D572ECD099F7}" destId="{91A5AE4D-8222-4F26-890D-BDC4C61D9A27}" srcOrd="14" destOrd="0" presId="urn:microsoft.com/office/officeart/2005/8/layout/list1"/>
    <dgm:cxn modelId="{83729C19-3A6B-49E5-9AA7-29AE4A80E593}" type="presParOf" srcId="{4268AAED-D1CF-4106-8852-D572ECD099F7}" destId="{5EED6ECF-AEBE-42E8-8977-988BBDF2994C}" srcOrd="15" destOrd="0" presId="urn:microsoft.com/office/officeart/2005/8/layout/list1"/>
    <dgm:cxn modelId="{C3407A21-1D42-4C11-BA4F-D8F357B7F5B3}" type="presParOf" srcId="{4268AAED-D1CF-4106-8852-D572ECD099F7}" destId="{9D785F09-99EF-4FB4-A881-A002661E0818}" srcOrd="16" destOrd="0" presId="urn:microsoft.com/office/officeart/2005/8/layout/list1"/>
    <dgm:cxn modelId="{DBCA32E2-97B2-4517-8EEC-15B03101BE1D}" type="presParOf" srcId="{9D785F09-99EF-4FB4-A881-A002661E0818}" destId="{4286A2A1-4B1F-4224-88E5-0DEC3D929420}" srcOrd="0" destOrd="0" presId="urn:microsoft.com/office/officeart/2005/8/layout/list1"/>
    <dgm:cxn modelId="{D27B93DE-FBE0-4F49-A8BD-4A477BEC93EB}" type="presParOf" srcId="{9D785F09-99EF-4FB4-A881-A002661E0818}" destId="{D75423ED-D93F-4E31-987D-C9E658AB0BD0}" srcOrd="1" destOrd="0" presId="urn:microsoft.com/office/officeart/2005/8/layout/list1"/>
    <dgm:cxn modelId="{6A63CA9A-5EE5-4CF3-876E-42704A3834EB}" type="presParOf" srcId="{4268AAED-D1CF-4106-8852-D572ECD099F7}" destId="{770ACBFC-1998-4D46-9F33-A267123B4B9A}" srcOrd="17" destOrd="0" presId="urn:microsoft.com/office/officeart/2005/8/layout/list1"/>
    <dgm:cxn modelId="{42E0E958-ABC6-42D1-93A8-CFCBAB6B0D75}" type="presParOf" srcId="{4268AAED-D1CF-4106-8852-D572ECD099F7}" destId="{D844FC0B-9919-4ED8-A7E9-4FC9BAE4777B}"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9A306-9EB5-43DB-B408-90411D854A0F}">
      <dsp:nvSpPr>
        <dsp:cNvPr id="0" name=""/>
        <dsp:cNvSpPr/>
      </dsp:nvSpPr>
      <dsp:spPr>
        <a:xfrm>
          <a:off x="640" y="98820"/>
          <a:ext cx="4977196" cy="203305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We are analyzing testicular Cancer Data which consist of 38K rows and 15 columns where as brain Cancer data consist of 10K rows</a:t>
          </a:r>
        </a:p>
      </dsp:txBody>
      <dsp:txXfrm>
        <a:off x="640" y="98820"/>
        <a:ext cx="4977196" cy="2033053"/>
      </dsp:txXfrm>
    </dsp:sp>
    <dsp:sp modelId="{E96703ED-517A-4F8E-8770-55F927498911}">
      <dsp:nvSpPr>
        <dsp:cNvPr id="0" name=""/>
        <dsp:cNvSpPr/>
      </dsp:nvSpPr>
      <dsp:spPr>
        <a:xfrm>
          <a:off x="5131323" y="654886"/>
          <a:ext cx="1534869" cy="920921"/>
        </a:xfrm>
        <a:prstGeom prst="rect">
          <a:avLst/>
        </a:prstGeom>
        <a:gradFill rotWithShape="0">
          <a:gsLst>
            <a:gs pos="0">
              <a:schemeClr val="accent2">
                <a:hueOff val="-145536"/>
                <a:satOff val="-8393"/>
                <a:lumOff val="863"/>
                <a:alphaOff val="0"/>
                <a:satMod val="103000"/>
                <a:lumMod val="102000"/>
                <a:tint val="94000"/>
              </a:schemeClr>
            </a:gs>
            <a:gs pos="50000">
              <a:schemeClr val="accent2">
                <a:hueOff val="-145536"/>
                <a:satOff val="-8393"/>
                <a:lumOff val="863"/>
                <a:alphaOff val="0"/>
                <a:satMod val="110000"/>
                <a:lumMod val="100000"/>
                <a:shade val="100000"/>
              </a:schemeClr>
            </a:gs>
            <a:gs pos="100000">
              <a:schemeClr val="accent2">
                <a:hueOff val="-145536"/>
                <a:satOff val="-8393"/>
                <a:lumOff val="86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Title,</a:t>
          </a:r>
          <a:endParaRPr lang="en-US" sz="1400" kern="1200"/>
        </a:p>
      </dsp:txBody>
      <dsp:txXfrm>
        <a:off x="5131323" y="654886"/>
        <a:ext cx="1534869" cy="920921"/>
      </dsp:txXfrm>
    </dsp:sp>
    <dsp:sp modelId="{E8160EA5-F281-4CF5-A18B-E2FCDF772490}">
      <dsp:nvSpPr>
        <dsp:cNvPr id="0" name=""/>
        <dsp:cNvSpPr/>
      </dsp:nvSpPr>
      <dsp:spPr>
        <a:xfrm>
          <a:off x="33448" y="2285361"/>
          <a:ext cx="1534869" cy="920921"/>
        </a:xfrm>
        <a:prstGeom prst="rect">
          <a:avLst/>
        </a:prstGeom>
        <a:gradFill rotWithShape="0">
          <a:gsLst>
            <a:gs pos="0">
              <a:schemeClr val="accent2">
                <a:hueOff val="-291073"/>
                <a:satOff val="-16786"/>
                <a:lumOff val="1726"/>
                <a:alphaOff val="0"/>
                <a:satMod val="103000"/>
                <a:lumMod val="102000"/>
                <a:tint val="94000"/>
              </a:schemeClr>
            </a:gs>
            <a:gs pos="50000">
              <a:schemeClr val="accent2">
                <a:hueOff val="-291073"/>
                <a:satOff val="-16786"/>
                <a:lumOff val="1726"/>
                <a:alphaOff val="0"/>
                <a:satMod val="110000"/>
                <a:lumMod val="100000"/>
                <a:shade val="100000"/>
              </a:schemeClr>
            </a:gs>
            <a:gs pos="100000">
              <a:schemeClr val="accent2">
                <a:hueOff val="-291073"/>
                <a:satOff val="-16786"/>
                <a:lumOff val="172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Date of Creation </a:t>
          </a:r>
          <a:endParaRPr lang="en-US" sz="1400" kern="1200"/>
        </a:p>
      </dsp:txBody>
      <dsp:txXfrm>
        <a:off x="33448" y="2285361"/>
        <a:ext cx="1534869" cy="920921"/>
      </dsp:txXfrm>
    </dsp:sp>
    <dsp:sp modelId="{866B0863-C2BD-41CD-8E01-60FD68325222}">
      <dsp:nvSpPr>
        <dsp:cNvPr id="0" name=""/>
        <dsp:cNvSpPr/>
      </dsp:nvSpPr>
      <dsp:spPr>
        <a:xfrm>
          <a:off x="1721804" y="2285361"/>
          <a:ext cx="1534869" cy="920921"/>
        </a:xfrm>
        <a:prstGeom prst="rect">
          <a:avLst/>
        </a:prstGeom>
        <a:gradFill rotWithShape="0">
          <a:gsLst>
            <a:gs pos="0">
              <a:schemeClr val="accent2">
                <a:hueOff val="-436609"/>
                <a:satOff val="-25178"/>
                <a:lumOff val="2588"/>
                <a:alphaOff val="0"/>
                <a:satMod val="103000"/>
                <a:lumMod val="102000"/>
                <a:tint val="94000"/>
              </a:schemeClr>
            </a:gs>
            <a:gs pos="50000">
              <a:schemeClr val="accent2">
                <a:hueOff val="-436609"/>
                <a:satOff val="-25178"/>
                <a:lumOff val="2588"/>
                <a:alphaOff val="0"/>
                <a:satMod val="110000"/>
                <a:lumMod val="100000"/>
                <a:shade val="100000"/>
              </a:schemeClr>
            </a:gs>
            <a:gs pos="100000">
              <a:schemeClr val="accent2">
                <a:hueOff val="-436609"/>
                <a:satOff val="-25178"/>
                <a:lumOff val="258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(Year, Month, Day) </a:t>
          </a:r>
          <a:endParaRPr lang="en-US" sz="1400" kern="1200"/>
        </a:p>
      </dsp:txBody>
      <dsp:txXfrm>
        <a:off x="1721804" y="2285361"/>
        <a:ext cx="1534869" cy="920921"/>
      </dsp:txXfrm>
    </dsp:sp>
    <dsp:sp modelId="{F9C01B86-C3FE-4D33-A590-A85DC13EAC0E}">
      <dsp:nvSpPr>
        <dsp:cNvPr id="0" name=""/>
        <dsp:cNvSpPr/>
      </dsp:nvSpPr>
      <dsp:spPr>
        <a:xfrm>
          <a:off x="3410159" y="2285361"/>
          <a:ext cx="1534869" cy="920921"/>
        </a:xfrm>
        <a:prstGeom prst="rect">
          <a:avLst/>
        </a:prstGeom>
        <a:gradFill rotWithShape="0">
          <a:gsLst>
            <a:gs pos="0">
              <a:schemeClr val="accent2">
                <a:hueOff val="-582145"/>
                <a:satOff val="-33571"/>
                <a:lumOff val="3451"/>
                <a:alphaOff val="0"/>
                <a:satMod val="103000"/>
                <a:lumMod val="102000"/>
                <a:tint val="94000"/>
              </a:schemeClr>
            </a:gs>
            <a:gs pos="50000">
              <a:schemeClr val="accent2">
                <a:hueOff val="-582145"/>
                <a:satOff val="-33571"/>
                <a:lumOff val="3451"/>
                <a:alphaOff val="0"/>
                <a:satMod val="110000"/>
                <a:lumMod val="100000"/>
                <a:shade val="100000"/>
              </a:schemeClr>
            </a:gs>
            <a:gs pos="100000">
              <a:schemeClr val="accent2">
                <a:hueOff val="-582145"/>
                <a:satOff val="-33571"/>
                <a:lumOff val="345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Author</a:t>
          </a:r>
          <a:endParaRPr lang="en-US" sz="1400" kern="1200"/>
        </a:p>
      </dsp:txBody>
      <dsp:txXfrm>
        <a:off x="3410159" y="2285361"/>
        <a:ext cx="1534869" cy="920921"/>
      </dsp:txXfrm>
    </dsp:sp>
    <dsp:sp modelId="{1BBFFC1F-505C-429E-B63E-6C3895742CC2}">
      <dsp:nvSpPr>
        <dsp:cNvPr id="0" name=""/>
        <dsp:cNvSpPr/>
      </dsp:nvSpPr>
      <dsp:spPr>
        <a:xfrm>
          <a:off x="5098515" y="2285361"/>
          <a:ext cx="1534869" cy="920921"/>
        </a:xfrm>
        <a:prstGeom prst="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Post Characteristics (is_self, over_18),</a:t>
          </a:r>
          <a:endParaRPr lang="en-US" sz="1400" kern="1200"/>
        </a:p>
      </dsp:txBody>
      <dsp:txXfrm>
        <a:off x="5098515" y="2285361"/>
        <a:ext cx="1534869" cy="920921"/>
      </dsp:txXfrm>
    </dsp:sp>
    <dsp:sp modelId="{4FA38D46-1A3F-460A-BB4C-6BB9B8FE82B3}">
      <dsp:nvSpPr>
        <dsp:cNvPr id="0" name=""/>
        <dsp:cNvSpPr/>
      </dsp:nvSpPr>
      <dsp:spPr>
        <a:xfrm>
          <a:off x="33448" y="3359769"/>
          <a:ext cx="1534869" cy="920921"/>
        </a:xfrm>
        <a:prstGeom prst="rect">
          <a:avLst/>
        </a:prstGeom>
        <a:gradFill rotWithShape="0">
          <a:gsLst>
            <a:gs pos="0">
              <a:schemeClr val="accent2">
                <a:hueOff val="-873218"/>
                <a:satOff val="-50357"/>
                <a:lumOff val="5177"/>
                <a:alphaOff val="0"/>
                <a:satMod val="103000"/>
                <a:lumMod val="102000"/>
                <a:tint val="94000"/>
              </a:schemeClr>
            </a:gs>
            <a:gs pos="50000">
              <a:schemeClr val="accent2">
                <a:hueOff val="-873218"/>
                <a:satOff val="-50357"/>
                <a:lumOff val="5177"/>
                <a:alphaOff val="0"/>
                <a:satMod val="110000"/>
                <a:lumMod val="100000"/>
                <a:shade val="100000"/>
              </a:schemeClr>
            </a:gs>
            <a:gs pos="100000">
              <a:schemeClr val="accent2">
                <a:hueOff val="-873218"/>
                <a:satOff val="-50357"/>
                <a:lumOff val="517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Engagement (num_comments), </a:t>
          </a:r>
          <a:endParaRPr lang="en-US" sz="1400" kern="1200"/>
        </a:p>
      </dsp:txBody>
      <dsp:txXfrm>
        <a:off x="33448" y="3359769"/>
        <a:ext cx="1534869" cy="920921"/>
      </dsp:txXfrm>
    </dsp:sp>
    <dsp:sp modelId="{C2029097-AAD6-40AF-9AAE-60979D3159D1}">
      <dsp:nvSpPr>
        <dsp:cNvPr id="0" name=""/>
        <dsp:cNvSpPr/>
      </dsp:nvSpPr>
      <dsp:spPr>
        <a:xfrm>
          <a:off x="1721804" y="3359769"/>
          <a:ext cx="1534869" cy="920921"/>
        </a:xfrm>
        <a:prstGeom prst="rect">
          <a:avLst/>
        </a:prstGeom>
        <a:gradFill rotWithShape="0">
          <a:gsLst>
            <a:gs pos="0">
              <a:schemeClr val="accent2">
                <a:hueOff val="-1018754"/>
                <a:satOff val="-58750"/>
                <a:lumOff val="6040"/>
                <a:alphaOff val="0"/>
                <a:satMod val="103000"/>
                <a:lumMod val="102000"/>
                <a:tint val="94000"/>
              </a:schemeClr>
            </a:gs>
            <a:gs pos="50000">
              <a:schemeClr val="accent2">
                <a:hueOff val="-1018754"/>
                <a:satOff val="-58750"/>
                <a:lumOff val="6040"/>
                <a:alphaOff val="0"/>
                <a:satMod val="110000"/>
                <a:lumMod val="100000"/>
                <a:shade val="100000"/>
              </a:schemeClr>
            </a:gs>
            <a:gs pos="100000">
              <a:schemeClr val="accent2">
                <a:hueOff val="-1018754"/>
                <a:satOff val="-58750"/>
                <a:lumOff val="604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IDs (id_x, subreddit_id_x), </a:t>
          </a:r>
          <a:endParaRPr lang="en-US" sz="1400" kern="1200"/>
        </a:p>
      </dsp:txBody>
      <dsp:txXfrm>
        <a:off x="1721804" y="3359769"/>
        <a:ext cx="1534869" cy="920921"/>
      </dsp:txXfrm>
    </dsp:sp>
    <dsp:sp modelId="{D066DB93-FF1A-4FE6-8BE5-4749A73CEFE8}">
      <dsp:nvSpPr>
        <dsp:cNvPr id="0" name=""/>
        <dsp:cNvSpPr/>
      </dsp:nvSpPr>
      <dsp:spPr>
        <a:xfrm>
          <a:off x="3410159" y="3359769"/>
          <a:ext cx="1534869" cy="920921"/>
        </a:xfrm>
        <a:prstGeom prst="rect">
          <a:avLst/>
        </a:prstGeom>
        <a:gradFill rotWithShape="0">
          <a:gsLst>
            <a:gs pos="0">
              <a:schemeClr val="accent2">
                <a:hueOff val="-1164290"/>
                <a:satOff val="-67142"/>
                <a:lumOff val="6902"/>
                <a:alphaOff val="0"/>
                <a:satMod val="103000"/>
                <a:lumMod val="102000"/>
                <a:tint val="94000"/>
              </a:schemeClr>
            </a:gs>
            <a:gs pos="50000">
              <a:schemeClr val="accent2">
                <a:hueOff val="-1164290"/>
                <a:satOff val="-67142"/>
                <a:lumOff val="6902"/>
                <a:alphaOff val="0"/>
                <a:satMod val="110000"/>
                <a:lumMod val="100000"/>
                <a:shade val="100000"/>
              </a:schemeClr>
            </a:gs>
            <a:gs pos="100000">
              <a:schemeClr val="accent2">
                <a:hueOff val="-1164290"/>
                <a:satOff val="-67142"/>
                <a:lumOff val="69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author</a:t>
          </a:r>
          <a:endParaRPr lang="en-US" sz="1400" kern="1200"/>
        </a:p>
      </dsp:txBody>
      <dsp:txXfrm>
        <a:off x="3410159" y="3359769"/>
        <a:ext cx="1534869" cy="920921"/>
      </dsp:txXfrm>
    </dsp:sp>
    <dsp:sp modelId="{9F2CE42D-8396-4E56-9686-30095B8BCB78}">
      <dsp:nvSpPr>
        <dsp:cNvPr id="0" name=""/>
        <dsp:cNvSpPr/>
      </dsp:nvSpPr>
      <dsp:spPr>
        <a:xfrm>
          <a:off x="5098515" y="3359769"/>
          <a:ext cx="1534869" cy="920921"/>
        </a:xfrm>
        <a:prstGeom prst="rect">
          <a:avLst/>
        </a:prstGeom>
        <a:gradFill rotWithShape="0">
          <a:gsLst>
            <a:gs pos="0">
              <a:schemeClr val="accent2">
                <a:hueOff val="-1309827"/>
                <a:satOff val="-75535"/>
                <a:lumOff val="7765"/>
                <a:alphaOff val="0"/>
                <a:satMod val="103000"/>
                <a:lumMod val="102000"/>
                <a:tint val="94000"/>
              </a:schemeClr>
            </a:gs>
            <a:gs pos="50000">
              <a:schemeClr val="accent2">
                <a:hueOff val="-1309827"/>
                <a:satOff val="-75535"/>
                <a:lumOff val="7765"/>
                <a:alphaOff val="0"/>
                <a:satMod val="110000"/>
                <a:lumMod val="100000"/>
                <a:shade val="100000"/>
              </a:schemeClr>
            </a:gs>
            <a:gs pos="100000">
              <a:schemeClr val="accent2">
                <a:hueOff val="-1309827"/>
                <a:satOff val="-75535"/>
                <a:lumOff val="7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parent_id</a:t>
          </a:r>
          <a:endParaRPr lang="en-US" sz="1400" kern="1200"/>
        </a:p>
      </dsp:txBody>
      <dsp:txXfrm>
        <a:off x="5098515" y="3359769"/>
        <a:ext cx="1534869" cy="920921"/>
      </dsp:txXfrm>
    </dsp:sp>
    <dsp:sp modelId="{7612233C-4B78-4BE2-99B7-5448270BE154}">
      <dsp:nvSpPr>
        <dsp:cNvPr id="0" name=""/>
        <dsp:cNvSpPr/>
      </dsp:nvSpPr>
      <dsp:spPr>
        <a:xfrm>
          <a:off x="2565981" y="4434177"/>
          <a:ext cx="1534869" cy="920921"/>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body, link_id</a:t>
          </a:r>
          <a:endParaRPr lang="en-US" sz="1400" kern="1200"/>
        </a:p>
      </dsp:txBody>
      <dsp:txXfrm>
        <a:off x="2565981" y="4434177"/>
        <a:ext cx="1534869" cy="920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E86EC-AFA2-41C6-91AE-4A24F7FEFD12}">
      <dsp:nvSpPr>
        <dsp:cNvPr id="0" name=""/>
        <dsp:cNvSpPr/>
      </dsp:nvSpPr>
      <dsp:spPr>
        <a:xfrm>
          <a:off x="0" y="378981"/>
          <a:ext cx="5918184" cy="554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A4EDE1-A894-4B8D-BD63-2A6BAD570507}">
      <dsp:nvSpPr>
        <dsp:cNvPr id="0" name=""/>
        <dsp:cNvSpPr/>
      </dsp:nvSpPr>
      <dsp:spPr>
        <a:xfrm>
          <a:off x="295909" y="54261"/>
          <a:ext cx="4142728" cy="6494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585" tIns="0" rIns="156585" bIns="0" numCol="1" spcCol="1270" anchor="ctr" anchorCtr="0">
          <a:noAutofit/>
        </a:bodyPr>
        <a:lstStyle/>
        <a:p>
          <a:pPr marL="0" lvl="0" indent="0" algn="l" defTabSz="977900">
            <a:lnSpc>
              <a:spcPct val="90000"/>
            </a:lnSpc>
            <a:spcBef>
              <a:spcPct val="0"/>
            </a:spcBef>
            <a:spcAft>
              <a:spcPct val="35000"/>
            </a:spcAft>
            <a:buNone/>
          </a:pPr>
          <a:r>
            <a:rPr lang="en-IN" sz="2200" kern="1200"/>
            <a:t>Removal of Stop words</a:t>
          </a:r>
          <a:endParaRPr lang="en-US" sz="2200" kern="1200"/>
        </a:p>
      </dsp:txBody>
      <dsp:txXfrm>
        <a:off x="327612" y="85964"/>
        <a:ext cx="4079322" cy="586034"/>
      </dsp:txXfrm>
    </dsp:sp>
    <dsp:sp modelId="{9515BD74-EAC6-4E12-9CD1-FC9B4E0B330A}">
      <dsp:nvSpPr>
        <dsp:cNvPr id="0" name=""/>
        <dsp:cNvSpPr/>
      </dsp:nvSpPr>
      <dsp:spPr>
        <a:xfrm>
          <a:off x="0" y="1376901"/>
          <a:ext cx="5918184" cy="554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2E4AFD-4315-4F24-886B-688F1A0BFE4F}">
      <dsp:nvSpPr>
        <dsp:cNvPr id="0" name=""/>
        <dsp:cNvSpPr/>
      </dsp:nvSpPr>
      <dsp:spPr>
        <a:xfrm>
          <a:off x="295909" y="1052182"/>
          <a:ext cx="4142728" cy="6494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585" tIns="0" rIns="156585" bIns="0" numCol="1" spcCol="1270" anchor="ctr" anchorCtr="0">
          <a:noAutofit/>
        </a:bodyPr>
        <a:lstStyle/>
        <a:p>
          <a:pPr marL="0" lvl="0" indent="0" algn="l" defTabSz="977900">
            <a:lnSpc>
              <a:spcPct val="90000"/>
            </a:lnSpc>
            <a:spcBef>
              <a:spcPct val="0"/>
            </a:spcBef>
            <a:spcAft>
              <a:spcPct val="35000"/>
            </a:spcAft>
            <a:buNone/>
          </a:pPr>
          <a:r>
            <a:rPr lang="en-IN" sz="2200" kern="1200"/>
            <a:t>Removal of non-alphabets</a:t>
          </a:r>
          <a:endParaRPr lang="en-US" sz="2200" kern="1200"/>
        </a:p>
      </dsp:txBody>
      <dsp:txXfrm>
        <a:off x="327612" y="1083885"/>
        <a:ext cx="4079322" cy="586034"/>
      </dsp:txXfrm>
    </dsp:sp>
    <dsp:sp modelId="{F6197228-1792-44FB-917E-5B234821DC30}">
      <dsp:nvSpPr>
        <dsp:cNvPr id="0" name=""/>
        <dsp:cNvSpPr/>
      </dsp:nvSpPr>
      <dsp:spPr>
        <a:xfrm>
          <a:off x="0" y="2374822"/>
          <a:ext cx="5918184" cy="554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0A35EA-D3CB-4DD1-8922-A8D8A4D746B3}">
      <dsp:nvSpPr>
        <dsp:cNvPr id="0" name=""/>
        <dsp:cNvSpPr/>
      </dsp:nvSpPr>
      <dsp:spPr>
        <a:xfrm>
          <a:off x="295909" y="2050101"/>
          <a:ext cx="4142728" cy="6494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585" tIns="0" rIns="156585" bIns="0" numCol="1" spcCol="1270" anchor="ctr" anchorCtr="0">
          <a:noAutofit/>
        </a:bodyPr>
        <a:lstStyle/>
        <a:p>
          <a:pPr marL="0" lvl="0" indent="0" algn="l" defTabSz="977900">
            <a:lnSpc>
              <a:spcPct val="90000"/>
            </a:lnSpc>
            <a:spcBef>
              <a:spcPct val="0"/>
            </a:spcBef>
            <a:spcAft>
              <a:spcPct val="35000"/>
            </a:spcAft>
            <a:buNone/>
          </a:pPr>
          <a:r>
            <a:rPr lang="en-IN" sz="2200" kern="1200"/>
            <a:t>Lemmatization</a:t>
          </a:r>
          <a:endParaRPr lang="en-US" sz="2200" kern="1200"/>
        </a:p>
      </dsp:txBody>
      <dsp:txXfrm>
        <a:off x="327612" y="2081804"/>
        <a:ext cx="4079322" cy="586034"/>
      </dsp:txXfrm>
    </dsp:sp>
    <dsp:sp modelId="{91A5AE4D-8222-4F26-890D-BDC4C61D9A27}">
      <dsp:nvSpPr>
        <dsp:cNvPr id="0" name=""/>
        <dsp:cNvSpPr/>
      </dsp:nvSpPr>
      <dsp:spPr>
        <a:xfrm>
          <a:off x="0" y="3372742"/>
          <a:ext cx="5918184" cy="554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426839-F3F9-445A-80E6-FA7505748A37}">
      <dsp:nvSpPr>
        <dsp:cNvPr id="0" name=""/>
        <dsp:cNvSpPr/>
      </dsp:nvSpPr>
      <dsp:spPr>
        <a:xfrm>
          <a:off x="295909" y="3048022"/>
          <a:ext cx="4142728" cy="649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585" tIns="0" rIns="156585" bIns="0" numCol="1" spcCol="1270" anchor="ctr" anchorCtr="0">
          <a:noAutofit/>
        </a:bodyPr>
        <a:lstStyle/>
        <a:p>
          <a:pPr marL="0" lvl="0" indent="0" algn="l" defTabSz="977900">
            <a:lnSpc>
              <a:spcPct val="90000"/>
            </a:lnSpc>
            <a:spcBef>
              <a:spcPct val="0"/>
            </a:spcBef>
            <a:spcAft>
              <a:spcPct val="35000"/>
            </a:spcAft>
            <a:buNone/>
          </a:pPr>
          <a:r>
            <a:rPr lang="en-IN" sz="2200" kern="1200"/>
            <a:t>Lowercase</a:t>
          </a:r>
          <a:endParaRPr lang="en-US" sz="2200" kern="1200"/>
        </a:p>
      </dsp:txBody>
      <dsp:txXfrm>
        <a:off x="327612" y="3079725"/>
        <a:ext cx="4079322" cy="586034"/>
      </dsp:txXfrm>
    </dsp:sp>
    <dsp:sp modelId="{D844FC0B-9919-4ED8-A7E9-4FC9BAE4777B}">
      <dsp:nvSpPr>
        <dsp:cNvPr id="0" name=""/>
        <dsp:cNvSpPr/>
      </dsp:nvSpPr>
      <dsp:spPr>
        <a:xfrm>
          <a:off x="0" y="4370662"/>
          <a:ext cx="5918184" cy="5544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5423ED-D93F-4E31-987D-C9E658AB0BD0}">
      <dsp:nvSpPr>
        <dsp:cNvPr id="0" name=""/>
        <dsp:cNvSpPr/>
      </dsp:nvSpPr>
      <dsp:spPr>
        <a:xfrm>
          <a:off x="295909" y="4045942"/>
          <a:ext cx="4142728" cy="64944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585" tIns="0" rIns="156585" bIns="0" numCol="1" spcCol="1270" anchor="ctr" anchorCtr="0">
          <a:noAutofit/>
        </a:bodyPr>
        <a:lstStyle/>
        <a:p>
          <a:pPr marL="0" lvl="0" indent="0" algn="l" defTabSz="977900">
            <a:lnSpc>
              <a:spcPct val="90000"/>
            </a:lnSpc>
            <a:spcBef>
              <a:spcPct val="0"/>
            </a:spcBef>
            <a:spcAft>
              <a:spcPct val="35000"/>
            </a:spcAft>
            <a:buNone/>
          </a:pPr>
          <a:r>
            <a:rPr lang="en-IN" sz="2200" kern="1200"/>
            <a:t>Tokenization</a:t>
          </a:r>
          <a:endParaRPr lang="en-US" sz="2200" kern="1200"/>
        </a:p>
      </dsp:txBody>
      <dsp:txXfrm>
        <a:off x="327612" y="4077645"/>
        <a:ext cx="4079322"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F96E5-9366-D1C9-E25A-63CF7678DDE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BAF9F02-1AC6-08E8-A6B9-0BAAF85CC0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56C5991-F2C5-B679-EB7D-44FD0857F00D}"/>
              </a:ext>
            </a:extLst>
          </p:cNvPr>
          <p:cNvSpPr>
            <a:spLocks noGrp="1"/>
          </p:cNvSpPr>
          <p:nvPr>
            <p:ph type="dt" sz="half" idx="10"/>
          </p:nvPr>
        </p:nvSpPr>
        <p:spPr/>
        <p:txBody>
          <a:bodyPr/>
          <a:lstStyle/>
          <a:p>
            <a:fld id="{7CBF0602-5AD2-FA47-882E-82030F040FB5}" type="datetimeFigureOut">
              <a:rPr lang="en-US" smtClean="0"/>
              <a:t>12/06/2023</a:t>
            </a:fld>
            <a:endParaRPr lang="en-US"/>
          </a:p>
        </p:txBody>
      </p:sp>
      <p:sp>
        <p:nvSpPr>
          <p:cNvPr id="5" name="Footer Placeholder 4">
            <a:extLst>
              <a:ext uri="{FF2B5EF4-FFF2-40B4-BE49-F238E27FC236}">
                <a16:creationId xmlns:a16="http://schemas.microsoft.com/office/drawing/2014/main" id="{725BE9F8-232F-35D3-5005-2801E7A8F9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DA3911-68B0-8A6E-0967-7271030B522D}"/>
              </a:ext>
            </a:extLst>
          </p:cNvPr>
          <p:cNvSpPr>
            <a:spLocks noGrp="1"/>
          </p:cNvSpPr>
          <p:nvPr>
            <p:ph type="sldNum" sz="quarter" idx="12"/>
          </p:nvPr>
        </p:nvSpPr>
        <p:spPr/>
        <p:txBody>
          <a:bodyPr/>
          <a:lstStyle/>
          <a:p>
            <a:fld id="{92C4FABB-99BA-E841-8F96-615A09D0BE83}" type="slidenum">
              <a:rPr lang="en-US" smtClean="0"/>
              <a:t>‹#›</a:t>
            </a:fld>
            <a:endParaRPr lang="en-US"/>
          </a:p>
        </p:txBody>
      </p:sp>
    </p:spTree>
    <p:extLst>
      <p:ext uri="{BB962C8B-B14F-4D97-AF65-F5344CB8AC3E}">
        <p14:creationId xmlns:p14="http://schemas.microsoft.com/office/powerpoint/2010/main" val="2288185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859A0-E340-DE6A-62D4-D0A392706B6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F7ECC99-4D12-DCCA-81F3-E3CDA9BD809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D8A1BB2-9C0D-A83D-B20B-CE2CEE6D53A9}"/>
              </a:ext>
            </a:extLst>
          </p:cNvPr>
          <p:cNvSpPr>
            <a:spLocks noGrp="1"/>
          </p:cNvSpPr>
          <p:nvPr>
            <p:ph type="dt" sz="half" idx="10"/>
          </p:nvPr>
        </p:nvSpPr>
        <p:spPr/>
        <p:txBody>
          <a:bodyPr/>
          <a:lstStyle/>
          <a:p>
            <a:fld id="{7CBF0602-5AD2-FA47-882E-82030F040FB5}" type="datetimeFigureOut">
              <a:rPr lang="en-US" smtClean="0"/>
              <a:t>12/06/2023</a:t>
            </a:fld>
            <a:endParaRPr lang="en-US"/>
          </a:p>
        </p:txBody>
      </p:sp>
      <p:sp>
        <p:nvSpPr>
          <p:cNvPr id="5" name="Footer Placeholder 4">
            <a:extLst>
              <a:ext uri="{FF2B5EF4-FFF2-40B4-BE49-F238E27FC236}">
                <a16:creationId xmlns:a16="http://schemas.microsoft.com/office/drawing/2014/main" id="{31F8DBEF-E78A-28F4-8096-C53A0D90CA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45914-062E-DB06-750B-F91428E1DECD}"/>
              </a:ext>
            </a:extLst>
          </p:cNvPr>
          <p:cNvSpPr>
            <a:spLocks noGrp="1"/>
          </p:cNvSpPr>
          <p:nvPr>
            <p:ph type="sldNum" sz="quarter" idx="12"/>
          </p:nvPr>
        </p:nvSpPr>
        <p:spPr/>
        <p:txBody>
          <a:bodyPr/>
          <a:lstStyle/>
          <a:p>
            <a:fld id="{92C4FABB-99BA-E841-8F96-615A09D0BE83}" type="slidenum">
              <a:rPr lang="en-US" smtClean="0"/>
              <a:t>‹#›</a:t>
            </a:fld>
            <a:endParaRPr lang="en-US"/>
          </a:p>
        </p:txBody>
      </p:sp>
    </p:spTree>
    <p:extLst>
      <p:ext uri="{BB962C8B-B14F-4D97-AF65-F5344CB8AC3E}">
        <p14:creationId xmlns:p14="http://schemas.microsoft.com/office/powerpoint/2010/main" val="2094480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40520C-47B7-02A5-A095-B9A6C1D13B4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04161A5-9BC8-826A-549F-D9EA68C7C7E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1226944-1CBD-38D6-2B51-2AF6C3A7B850}"/>
              </a:ext>
            </a:extLst>
          </p:cNvPr>
          <p:cNvSpPr>
            <a:spLocks noGrp="1"/>
          </p:cNvSpPr>
          <p:nvPr>
            <p:ph type="dt" sz="half" idx="10"/>
          </p:nvPr>
        </p:nvSpPr>
        <p:spPr/>
        <p:txBody>
          <a:bodyPr/>
          <a:lstStyle/>
          <a:p>
            <a:fld id="{7CBF0602-5AD2-FA47-882E-82030F040FB5}" type="datetimeFigureOut">
              <a:rPr lang="en-US" smtClean="0"/>
              <a:t>12/06/2023</a:t>
            </a:fld>
            <a:endParaRPr lang="en-US"/>
          </a:p>
        </p:txBody>
      </p:sp>
      <p:sp>
        <p:nvSpPr>
          <p:cNvPr id="5" name="Footer Placeholder 4">
            <a:extLst>
              <a:ext uri="{FF2B5EF4-FFF2-40B4-BE49-F238E27FC236}">
                <a16:creationId xmlns:a16="http://schemas.microsoft.com/office/drawing/2014/main" id="{9F8EF8FA-3580-A43A-F845-57199FD2F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2DBBA-F9B4-94A3-60B9-FEE9D754ADA5}"/>
              </a:ext>
            </a:extLst>
          </p:cNvPr>
          <p:cNvSpPr>
            <a:spLocks noGrp="1"/>
          </p:cNvSpPr>
          <p:nvPr>
            <p:ph type="sldNum" sz="quarter" idx="12"/>
          </p:nvPr>
        </p:nvSpPr>
        <p:spPr/>
        <p:txBody>
          <a:bodyPr/>
          <a:lstStyle/>
          <a:p>
            <a:fld id="{92C4FABB-99BA-E841-8F96-615A09D0BE83}" type="slidenum">
              <a:rPr lang="en-US" smtClean="0"/>
              <a:t>‹#›</a:t>
            </a:fld>
            <a:endParaRPr lang="en-US"/>
          </a:p>
        </p:txBody>
      </p:sp>
    </p:spTree>
    <p:extLst>
      <p:ext uri="{BB962C8B-B14F-4D97-AF65-F5344CB8AC3E}">
        <p14:creationId xmlns:p14="http://schemas.microsoft.com/office/powerpoint/2010/main" val="1994606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4493D-8F2F-56B1-3985-15BC9564418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D393EE0-D9EE-C639-144E-799E3224BE3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993C294-1F8B-C713-5EAE-D23A9B51A3AB}"/>
              </a:ext>
            </a:extLst>
          </p:cNvPr>
          <p:cNvSpPr>
            <a:spLocks noGrp="1"/>
          </p:cNvSpPr>
          <p:nvPr>
            <p:ph type="dt" sz="half" idx="10"/>
          </p:nvPr>
        </p:nvSpPr>
        <p:spPr/>
        <p:txBody>
          <a:bodyPr/>
          <a:lstStyle/>
          <a:p>
            <a:fld id="{7CBF0602-5AD2-FA47-882E-82030F040FB5}" type="datetimeFigureOut">
              <a:rPr lang="en-US" smtClean="0"/>
              <a:t>12/06/2023</a:t>
            </a:fld>
            <a:endParaRPr lang="en-US"/>
          </a:p>
        </p:txBody>
      </p:sp>
      <p:sp>
        <p:nvSpPr>
          <p:cNvPr id="5" name="Footer Placeholder 4">
            <a:extLst>
              <a:ext uri="{FF2B5EF4-FFF2-40B4-BE49-F238E27FC236}">
                <a16:creationId xmlns:a16="http://schemas.microsoft.com/office/drawing/2014/main" id="{52A8E940-6386-8E48-1F07-BA4774D197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A532B7-D251-546E-F0F3-77331D39F422}"/>
              </a:ext>
            </a:extLst>
          </p:cNvPr>
          <p:cNvSpPr>
            <a:spLocks noGrp="1"/>
          </p:cNvSpPr>
          <p:nvPr>
            <p:ph type="sldNum" sz="quarter" idx="12"/>
          </p:nvPr>
        </p:nvSpPr>
        <p:spPr/>
        <p:txBody>
          <a:bodyPr/>
          <a:lstStyle/>
          <a:p>
            <a:fld id="{92C4FABB-99BA-E841-8F96-615A09D0BE83}" type="slidenum">
              <a:rPr lang="en-US" smtClean="0"/>
              <a:t>‹#›</a:t>
            </a:fld>
            <a:endParaRPr lang="en-US"/>
          </a:p>
        </p:txBody>
      </p:sp>
    </p:spTree>
    <p:extLst>
      <p:ext uri="{BB962C8B-B14F-4D97-AF65-F5344CB8AC3E}">
        <p14:creationId xmlns:p14="http://schemas.microsoft.com/office/powerpoint/2010/main" val="3716289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19DB4-3C98-FD85-7372-1250BAD42D0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5515E18-FC61-C435-BA58-E47D23BC5D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78B33CF-D657-BD53-4616-1B464B51436F}"/>
              </a:ext>
            </a:extLst>
          </p:cNvPr>
          <p:cNvSpPr>
            <a:spLocks noGrp="1"/>
          </p:cNvSpPr>
          <p:nvPr>
            <p:ph type="dt" sz="half" idx="10"/>
          </p:nvPr>
        </p:nvSpPr>
        <p:spPr/>
        <p:txBody>
          <a:bodyPr/>
          <a:lstStyle/>
          <a:p>
            <a:fld id="{7CBF0602-5AD2-FA47-882E-82030F040FB5}" type="datetimeFigureOut">
              <a:rPr lang="en-US" smtClean="0"/>
              <a:t>12/06/2023</a:t>
            </a:fld>
            <a:endParaRPr lang="en-US"/>
          </a:p>
        </p:txBody>
      </p:sp>
      <p:sp>
        <p:nvSpPr>
          <p:cNvPr id="5" name="Footer Placeholder 4">
            <a:extLst>
              <a:ext uri="{FF2B5EF4-FFF2-40B4-BE49-F238E27FC236}">
                <a16:creationId xmlns:a16="http://schemas.microsoft.com/office/drawing/2014/main" id="{B9A58272-12EE-3165-987A-3858BF1E2B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A4CFF8-AC9B-6888-732D-FFBF7EEB3068}"/>
              </a:ext>
            </a:extLst>
          </p:cNvPr>
          <p:cNvSpPr>
            <a:spLocks noGrp="1"/>
          </p:cNvSpPr>
          <p:nvPr>
            <p:ph type="sldNum" sz="quarter" idx="12"/>
          </p:nvPr>
        </p:nvSpPr>
        <p:spPr/>
        <p:txBody>
          <a:bodyPr/>
          <a:lstStyle/>
          <a:p>
            <a:fld id="{92C4FABB-99BA-E841-8F96-615A09D0BE83}" type="slidenum">
              <a:rPr lang="en-US" smtClean="0"/>
              <a:t>‹#›</a:t>
            </a:fld>
            <a:endParaRPr lang="en-US"/>
          </a:p>
        </p:txBody>
      </p:sp>
    </p:spTree>
    <p:extLst>
      <p:ext uri="{BB962C8B-B14F-4D97-AF65-F5344CB8AC3E}">
        <p14:creationId xmlns:p14="http://schemas.microsoft.com/office/powerpoint/2010/main" val="57623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C9D9E-8C3A-C3D1-F194-1B5DFE7ABBD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C569FAB-F558-15A8-79CD-55DE8CA288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B7362FE-2C4B-D9A3-348A-F0E50B3B7CC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242C26E-6E19-A516-9938-B1FBE73DFE79}"/>
              </a:ext>
            </a:extLst>
          </p:cNvPr>
          <p:cNvSpPr>
            <a:spLocks noGrp="1"/>
          </p:cNvSpPr>
          <p:nvPr>
            <p:ph type="dt" sz="half" idx="10"/>
          </p:nvPr>
        </p:nvSpPr>
        <p:spPr/>
        <p:txBody>
          <a:bodyPr/>
          <a:lstStyle/>
          <a:p>
            <a:fld id="{7CBF0602-5AD2-FA47-882E-82030F040FB5}" type="datetimeFigureOut">
              <a:rPr lang="en-US" smtClean="0"/>
              <a:t>12/06/2023</a:t>
            </a:fld>
            <a:endParaRPr lang="en-US"/>
          </a:p>
        </p:txBody>
      </p:sp>
      <p:sp>
        <p:nvSpPr>
          <p:cNvPr id="6" name="Footer Placeholder 5">
            <a:extLst>
              <a:ext uri="{FF2B5EF4-FFF2-40B4-BE49-F238E27FC236}">
                <a16:creationId xmlns:a16="http://schemas.microsoft.com/office/drawing/2014/main" id="{4CEF685C-6DF2-B0A2-BBC0-51CCA6CCAD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0F7502-23BD-FC1F-D003-5C1DB8E950E2}"/>
              </a:ext>
            </a:extLst>
          </p:cNvPr>
          <p:cNvSpPr>
            <a:spLocks noGrp="1"/>
          </p:cNvSpPr>
          <p:nvPr>
            <p:ph type="sldNum" sz="quarter" idx="12"/>
          </p:nvPr>
        </p:nvSpPr>
        <p:spPr/>
        <p:txBody>
          <a:bodyPr/>
          <a:lstStyle/>
          <a:p>
            <a:fld id="{92C4FABB-99BA-E841-8F96-615A09D0BE83}" type="slidenum">
              <a:rPr lang="en-US" smtClean="0"/>
              <a:t>‹#›</a:t>
            </a:fld>
            <a:endParaRPr lang="en-US"/>
          </a:p>
        </p:txBody>
      </p:sp>
    </p:spTree>
    <p:extLst>
      <p:ext uri="{BB962C8B-B14F-4D97-AF65-F5344CB8AC3E}">
        <p14:creationId xmlns:p14="http://schemas.microsoft.com/office/powerpoint/2010/main" val="412538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6AC84-F08F-11CF-EF9D-FCDCD626AFD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9113380-A9AC-B4EB-6757-9BB9DBEAC3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F9D9252-55CE-5131-52BB-586812A99B8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69781E7-8BA7-D1AB-B2E4-DE69CE39E8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6F94D68-88A7-8374-0D61-6F5B6689169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632B45B-B3A1-3184-12D3-EBE88B3F7928}"/>
              </a:ext>
            </a:extLst>
          </p:cNvPr>
          <p:cNvSpPr>
            <a:spLocks noGrp="1"/>
          </p:cNvSpPr>
          <p:nvPr>
            <p:ph type="dt" sz="half" idx="10"/>
          </p:nvPr>
        </p:nvSpPr>
        <p:spPr/>
        <p:txBody>
          <a:bodyPr/>
          <a:lstStyle/>
          <a:p>
            <a:fld id="{7CBF0602-5AD2-FA47-882E-82030F040FB5}" type="datetimeFigureOut">
              <a:rPr lang="en-US" smtClean="0"/>
              <a:t>12/06/2023</a:t>
            </a:fld>
            <a:endParaRPr lang="en-US"/>
          </a:p>
        </p:txBody>
      </p:sp>
      <p:sp>
        <p:nvSpPr>
          <p:cNvPr id="8" name="Footer Placeholder 7">
            <a:extLst>
              <a:ext uri="{FF2B5EF4-FFF2-40B4-BE49-F238E27FC236}">
                <a16:creationId xmlns:a16="http://schemas.microsoft.com/office/drawing/2014/main" id="{B603BB5E-3E4F-AD6E-3529-D02C02D43D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C4F11E-A0B6-B06D-3CB0-4F4938D34223}"/>
              </a:ext>
            </a:extLst>
          </p:cNvPr>
          <p:cNvSpPr>
            <a:spLocks noGrp="1"/>
          </p:cNvSpPr>
          <p:nvPr>
            <p:ph type="sldNum" sz="quarter" idx="12"/>
          </p:nvPr>
        </p:nvSpPr>
        <p:spPr/>
        <p:txBody>
          <a:bodyPr/>
          <a:lstStyle/>
          <a:p>
            <a:fld id="{92C4FABB-99BA-E841-8F96-615A09D0BE83}" type="slidenum">
              <a:rPr lang="en-US" smtClean="0"/>
              <a:t>‹#›</a:t>
            </a:fld>
            <a:endParaRPr lang="en-US"/>
          </a:p>
        </p:txBody>
      </p:sp>
    </p:spTree>
    <p:extLst>
      <p:ext uri="{BB962C8B-B14F-4D97-AF65-F5344CB8AC3E}">
        <p14:creationId xmlns:p14="http://schemas.microsoft.com/office/powerpoint/2010/main" val="1635114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F38D-F948-4810-9269-A2A4DBF45E8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E04B99F-501E-BB5B-6603-8E8CECED03C3}"/>
              </a:ext>
            </a:extLst>
          </p:cNvPr>
          <p:cNvSpPr>
            <a:spLocks noGrp="1"/>
          </p:cNvSpPr>
          <p:nvPr>
            <p:ph type="dt" sz="half" idx="10"/>
          </p:nvPr>
        </p:nvSpPr>
        <p:spPr/>
        <p:txBody>
          <a:bodyPr/>
          <a:lstStyle/>
          <a:p>
            <a:fld id="{7CBF0602-5AD2-FA47-882E-82030F040FB5}" type="datetimeFigureOut">
              <a:rPr lang="en-US" smtClean="0"/>
              <a:t>12/06/2023</a:t>
            </a:fld>
            <a:endParaRPr lang="en-US"/>
          </a:p>
        </p:txBody>
      </p:sp>
      <p:sp>
        <p:nvSpPr>
          <p:cNvPr id="4" name="Footer Placeholder 3">
            <a:extLst>
              <a:ext uri="{FF2B5EF4-FFF2-40B4-BE49-F238E27FC236}">
                <a16:creationId xmlns:a16="http://schemas.microsoft.com/office/drawing/2014/main" id="{9C0D0D94-29D3-B5CE-6013-17E96C4F87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7ECCFC-DE59-5186-B2B1-AD2A2CEACD0D}"/>
              </a:ext>
            </a:extLst>
          </p:cNvPr>
          <p:cNvSpPr>
            <a:spLocks noGrp="1"/>
          </p:cNvSpPr>
          <p:nvPr>
            <p:ph type="sldNum" sz="quarter" idx="12"/>
          </p:nvPr>
        </p:nvSpPr>
        <p:spPr/>
        <p:txBody>
          <a:bodyPr/>
          <a:lstStyle/>
          <a:p>
            <a:fld id="{92C4FABB-99BA-E841-8F96-615A09D0BE83}" type="slidenum">
              <a:rPr lang="en-US" smtClean="0"/>
              <a:t>‹#›</a:t>
            </a:fld>
            <a:endParaRPr lang="en-US"/>
          </a:p>
        </p:txBody>
      </p:sp>
    </p:spTree>
    <p:extLst>
      <p:ext uri="{BB962C8B-B14F-4D97-AF65-F5344CB8AC3E}">
        <p14:creationId xmlns:p14="http://schemas.microsoft.com/office/powerpoint/2010/main" val="156531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2041CF-8FA0-67A4-E909-4B7F0033CC6D}"/>
              </a:ext>
            </a:extLst>
          </p:cNvPr>
          <p:cNvSpPr>
            <a:spLocks noGrp="1"/>
          </p:cNvSpPr>
          <p:nvPr>
            <p:ph type="dt" sz="half" idx="10"/>
          </p:nvPr>
        </p:nvSpPr>
        <p:spPr/>
        <p:txBody>
          <a:bodyPr/>
          <a:lstStyle/>
          <a:p>
            <a:fld id="{7CBF0602-5AD2-FA47-882E-82030F040FB5}" type="datetimeFigureOut">
              <a:rPr lang="en-US" smtClean="0"/>
              <a:t>12/06/2023</a:t>
            </a:fld>
            <a:endParaRPr lang="en-US"/>
          </a:p>
        </p:txBody>
      </p:sp>
      <p:sp>
        <p:nvSpPr>
          <p:cNvPr id="3" name="Footer Placeholder 2">
            <a:extLst>
              <a:ext uri="{FF2B5EF4-FFF2-40B4-BE49-F238E27FC236}">
                <a16:creationId xmlns:a16="http://schemas.microsoft.com/office/drawing/2014/main" id="{F18ED17E-BA0F-A4F0-F016-87025D3532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DD3412-47F5-5BAF-EB1E-ED8E0ED4667B}"/>
              </a:ext>
            </a:extLst>
          </p:cNvPr>
          <p:cNvSpPr>
            <a:spLocks noGrp="1"/>
          </p:cNvSpPr>
          <p:nvPr>
            <p:ph type="sldNum" sz="quarter" idx="12"/>
          </p:nvPr>
        </p:nvSpPr>
        <p:spPr/>
        <p:txBody>
          <a:bodyPr/>
          <a:lstStyle/>
          <a:p>
            <a:fld id="{92C4FABB-99BA-E841-8F96-615A09D0BE83}" type="slidenum">
              <a:rPr lang="en-US" smtClean="0"/>
              <a:t>‹#›</a:t>
            </a:fld>
            <a:endParaRPr lang="en-US"/>
          </a:p>
        </p:txBody>
      </p:sp>
    </p:spTree>
    <p:extLst>
      <p:ext uri="{BB962C8B-B14F-4D97-AF65-F5344CB8AC3E}">
        <p14:creationId xmlns:p14="http://schemas.microsoft.com/office/powerpoint/2010/main" val="2248360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6164-273D-1BBE-0FF6-D50EB3ECDC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0B8FD87-AC3E-F192-9631-61CEF54493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29F88C2-E8FB-A68A-2C77-B7A5C398F2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5B168C2-CF8F-2303-E3D5-F72D2646F756}"/>
              </a:ext>
            </a:extLst>
          </p:cNvPr>
          <p:cNvSpPr>
            <a:spLocks noGrp="1"/>
          </p:cNvSpPr>
          <p:nvPr>
            <p:ph type="dt" sz="half" idx="10"/>
          </p:nvPr>
        </p:nvSpPr>
        <p:spPr/>
        <p:txBody>
          <a:bodyPr/>
          <a:lstStyle/>
          <a:p>
            <a:fld id="{7CBF0602-5AD2-FA47-882E-82030F040FB5}" type="datetimeFigureOut">
              <a:rPr lang="en-US" smtClean="0"/>
              <a:t>12/06/2023</a:t>
            </a:fld>
            <a:endParaRPr lang="en-US"/>
          </a:p>
        </p:txBody>
      </p:sp>
      <p:sp>
        <p:nvSpPr>
          <p:cNvPr id="6" name="Footer Placeholder 5">
            <a:extLst>
              <a:ext uri="{FF2B5EF4-FFF2-40B4-BE49-F238E27FC236}">
                <a16:creationId xmlns:a16="http://schemas.microsoft.com/office/drawing/2014/main" id="{406FA82B-FF6A-2DDA-5795-6E333DAC5C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340E5D-4221-A112-2869-779F4361F457}"/>
              </a:ext>
            </a:extLst>
          </p:cNvPr>
          <p:cNvSpPr>
            <a:spLocks noGrp="1"/>
          </p:cNvSpPr>
          <p:nvPr>
            <p:ph type="sldNum" sz="quarter" idx="12"/>
          </p:nvPr>
        </p:nvSpPr>
        <p:spPr/>
        <p:txBody>
          <a:bodyPr/>
          <a:lstStyle/>
          <a:p>
            <a:fld id="{92C4FABB-99BA-E841-8F96-615A09D0BE83}" type="slidenum">
              <a:rPr lang="en-US" smtClean="0"/>
              <a:t>‹#›</a:t>
            </a:fld>
            <a:endParaRPr lang="en-US"/>
          </a:p>
        </p:txBody>
      </p:sp>
    </p:spTree>
    <p:extLst>
      <p:ext uri="{BB962C8B-B14F-4D97-AF65-F5344CB8AC3E}">
        <p14:creationId xmlns:p14="http://schemas.microsoft.com/office/powerpoint/2010/main" val="2889239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E8E1B-AE17-2059-315D-F83A4C1DB06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3F00595-CCF6-0A9D-ED87-920D70DB99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CC9FD2-A0C9-FF63-2D2B-1B47F982D3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4DF59F-E41A-DD91-E9D2-0B3EEEEB9290}"/>
              </a:ext>
            </a:extLst>
          </p:cNvPr>
          <p:cNvSpPr>
            <a:spLocks noGrp="1"/>
          </p:cNvSpPr>
          <p:nvPr>
            <p:ph type="dt" sz="half" idx="10"/>
          </p:nvPr>
        </p:nvSpPr>
        <p:spPr/>
        <p:txBody>
          <a:bodyPr/>
          <a:lstStyle/>
          <a:p>
            <a:fld id="{7CBF0602-5AD2-FA47-882E-82030F040FB5}" type="datetimeFigureOut">
              <a:rPr lang="en-US" smtClean="0"/>
              <a:t>12/06/2023</a:t>
            </a:fld>
            <a:endParaRPr lang="en-US"/>
          </a:p>
        </p:txBody>
      </p:sp>
      <p:sp>
        <p:nvSpPr>
          <p:cNvPr id="6" name="Footer Placeholder 5">
            <a:extLst>
              <a:ext uri="{FF2B5EF4-FFF2-40B4-BE49-F238E27FC236}">
                <a16:creationId xmlns:a16="http://schemas.microsoft.com/office/drawing/2014/main" id="{3C318910-E92C-5483-6A3A-54571DA2CC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3F7398-E92E-F286-16EE-2991CB5F0458}"/>
              </a:ext>
            </a:extLst>
          </p:cNvPr>
          <p:cNvSpPr>
            <a:spLocks noGrp="1"/>
          </p:cNvSpPr>
          <p:nvPr>
            <p:ph type="sldNum" sz="quarter" idx="12"/>
          </p:nvPr>
        </p:nvSpPr>
        <p:spPr/>
        <p:txBody>
          <a:bodyPr/>
          <a:lstStyle/>
          <a:p>
            <a:fld id="{92C4FABB-99BA-E841-8F96-615A09D0BE83}" type="slidenum">
              <a:rPr lang="en-US" smtClean="0"/>
              <a:t>‹#›</a:t>
            </a:fld>
            <a:endParaRPr lang="en-US"/>
          </a:p>
        </p:txBody>
      </p:sp>
    </p:spTree>
    <p:extLst>
      <p:ext uri="{BB962C8B-B14F-4D97-AF65-F5344CB8AC3E}">
        <p14:creationId xmlns:p14="http://schemas.microsoft.com/office/powerpoint/2010/main" val="2177006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99B255-45F9-D62B-2DAD-C21164F399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3B0E50A-B9B5-C787-1929-A93BE5C7BF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9FC2F63-E814-A1F7-F979-919A22C235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BF0602-5AD2-FA47-882E-82030F040FB5}" type="datetimeFigureOut">
              <a:rPr lang="en-US" smtClean="0"/>
              <a:t>12/06/2023</a:t>
            </a:fld>
            <a:endParaRPr lang="en-US"/>
          </a:p>
        </p:txBody>
      </p:sp>
      <p:sp>
        <p:nvSpPr>
          <p:cNvPr id="5" name="Footer Placeholder 4">
            <a:extLst>
              <a:ext uri="{FF2B5EF4-FFF2-40B4-BE49-F238E27FC236}">
                <a16:creationId xmlns:a16="http://schemas.microsoft.com/office/drawing/2014/main" id="{99D8F801-4D6E-42D0-A745-9ABF23F2A8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E05433-1A02-37F3-1591-3D1CA50630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C4FABB-99BA-E841-8F96-615A09D0BE83}" type="slidenum">
              <a:rPr lang="en-US" smtClean="0"/>
              <a:t>‹#›</a:t>
            </a:fld>
            <a:endParaRPr lang="en-US"/>
          </a:p>
        </p:txBody>
      </p:sp>
    </p:spTree>
    <p:extLst>
      <p:ext uri="{BB962C8B-B14F-4D97-AF65-F5344CB8AC3E}">
        <p14:creationId xmlns:p14="http://schemas.microsoft.com/office/powerpoint/2010/main" val="2196844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1381A301-4432-C39E-0808-B975445B154B}"/>
              </a:ext>
            </a:extLst>
          </p:cNvPr>
          <p:cNvSpPr>
            <a:spLocks noGrp="1"/>
          </p:cNvSpPr>
          <p:nvPr>
            <p:ph type="ctrTitle"/>
          </p:nvPr>
        </p:nvSpPr>
        <p:spPr>
          <a:xfrm>
            <a:off x="1174082" y="1260389"/>
            <a:ext cx="10036319" cy="3586842"/>
          </a:xfrm>
        </p:spPr>
        <p:txBody>
          <a:bodyPr>
            <a:normAutofit/>
          </a:bodyPr>
          <a:lstStyle/>
          <a:p>
            <a:r>
              <a:rPr lang="en-US" sz="5200" b="1" dirty="0">
                <a:solidFill>
                  <a:schemeClr val="tx2"/>
                </a:solidFill>
              </a:rPr>
              <a:t>Mining Insights from Cancer-Related Discussions: A Text Analysis Approach</a:t>
            </a:r>
          </a:p>
        </p:txBody>
      </p:sp>
    </p:spTree>
    <p:extLst>
      <p:ext uri="{BB962C8B-B14F-4D97-AF65-F5344CB8AC3E}">
        <p14:creationId xmlns:p14="http://schemas.microsoft.com/office/powerpoint/2010/main" val="2555652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7F210-E30B-1D7A-9959-95BE824971E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Number of Post from each Year</a:t>
            </a:r>
          </a:p>
        </p:txBody>
      </p:sp>
      <p:pic>
        <p:nvPicPr>
          <p:cNvPr id="5" name="Content Placeholder 4">
            <a:extLst>
              <a:ext uri="{FF2B5EF4-FFF2-40B4-BE49-F238E27FC236}">
                <a16:creationId xmlns:a16="http://schemas.microsoft.com/office/drawing/2014/main" id="{2D65BE29-B987-2627-343C-83CEB1BC59E3}"/>
              </a:ext>
            </a:extLst>
          </p:cNvPr>
          <p:cNvPicPr>
            <a:picLocks noGrp="1" noChangeAspect="1"/>
          </p:cNvPicPr>
          <p:nvPr>
            <p:ph idx="1"/>
          </p:nvPr>
        </p:nvPicPr>
        <p:blipFill>
          <a:blip r:embed="rId2"/>
          <a:stretch>
            <a:fillRect/>
          </a:stretch>
        </p:blipFill>
        <p:spPr>
          <a:xfrm>
            <a:off x="4777316" y="1054590"/>
            <a:ext cx="6780700" cy="4746490"/>
          </a:xfrm>
          <a:prstGeom prst="rect">
            <a:avLst/>
          </a:prstGeom>
        </p:spPr>
      </p:pic>
    </p:spTree>
    <p:extLst>
      <p:ext uri="{BB962C8B-B14F-4D97-AF65-F5344CB8AC3E}">
        <p14:creationId xmlns:p14="http://schemas.microsoft.com/office/powerpoint/2010/main" val="2987494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8F2BF8-9BB5-5433-A2FA-BC66121446E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WordCloud of uncleaned Data</a:t>
            </a:r>
          </a:p>
        </p:txBody>
      </p:sp>
      <p:pic>
        <p:nvPicPr>
          <p:cNvPr id="5" name="Content Placeholder 4">
            <a:extLst>
              <a:ext uri="{FF2B5EF4-FFF2-40B4-BE49-F238E27FC236}">
                <a16:creationId xmlns:a16="http://schemas.microsoft.com/office/drawing/2014/main" id="{7C9E55FC-8A5B-C823-0DD5-3057772E69B8}"/>
              </a:ext>
            </a:extLst>
          </p:cNvPr>
          <p:cNvPicPr>
            <a:picLocks noGrp="1" noChangeAspect="1"/>
          </p:cNvPicPr>
          <p:nvPr>
            <p:ph idx="1"/>
          </p:nvPr>
        </p:nvPicPr>
        <p:blipFill>
          <a:blip r:embed="rId2"/>
          <a:stretch>
            <a:fillRect/>
          </a:stretch>
        </p:blipFill>
        <p:spPr>
          <a:xfrm>
            <a:off x="4357991" y="515566"/>
            <a:ext cx="7200025" cy="5651770"/>
          </a:xfrm>
          <a:prstGeom prst="rect">
            <a:avLst/>
          </a:prstGeom>
        </p:spPr>
      </p:pic>
    </p:spTree>
    <p:extLst>
      <p:ext uri="{BB962C8B-B14F-4D97-AF65-F5344CB8AC3E}">
        <p14:creationId xmlns:p14="http://schemas.microsoft.com/office/powerpoint/2010/main" val="3469079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715F762-B19C-3F56-72A6-5CB3C5426C49}"/>
              </a:ext>
            </a:extLst>
          </p:cNvPr>
          <p:cNvPicPr>
            <a:picLocks noChangeAspect="1"/>
          </p:cNvPicPr>
          <p:nvPr/>
        </p:nvPicPr>
        <p:blipFill>
          <a:blip r:embed="rId2"/>
          <a:stretch>
            <a:fillRect/>
          </a:stretch>
        </p:blipFill>
        <p:spPr>
          <a:xfrm>
            <a:off x="223736" y="1196974"/>
            <a:ext cx="5780190" cy="3608489"/>
          </a:xfrm>
          <a:prstGeom prst="rect">
            <a:avLst/>
          </a:prstGeom>
        </p:spPr>
      </p:pic>
      <p:sp>
        <p:nvSpPr>
          <p:cNvPr id="9" name="TextBox 8">
            <a:extLst>
              <a:ext uri="{FF2B5EF4-FFF2-40B4-BE49-F238E27FC236}">
                <a16:creationId xmlns:a16="http://schemas.microsoft.com/office/drawing/2014/main" id="{94B7EE46-3F79-15E2-390C-1677B7DAAB2E}"/>
              </a:ext>
            </a:extLst>
          </p:cNvPr>
          <p:cNvSpPr txBox="1"/>
          <p:nvPr/>
        </p:nvSpPr>
        <p:spPr>
          <a:xfrm>
            <a:off x="441190" y="4668513"/>
            <a:ext cx="5360988" cy="544513"/>
          </a:xfrm>
          <a:prstGeom prst="rect">
            <a:avLst/>
          </a:prstGeom>
          <a:solidFill>
            <a:srgbClr val="000000">
              <a:alpha val="50000"/>
            </a:srgbClr>
          </a:solidFill>
          <a:ln>
            <a:noFill/>
          </a:ln>
        </p:spPr>
        <p:txBody>
          <a:bodyPr wrap="square" rtlCol="0" anchor="ctr">
            <a:noAutofit/>
          </a:bodyPr>
          <a:lstStyle/>
          <a:p>
            <a:pPr algn="ctr">
              <a:spcAft>
                <a:spcPts val="600"/>
              </a:spcAft>
            </a:pPr>
            <a:r>
              <a:rPr lang="en-IN" sz="1300">
                <a:solidFill>
                  <a:srgbClr val="FFFFFF"/>
                </a:solidFill>
              </a:rPr>
              <a:t>Negative Sentiment data</a:t>
            </a:r>
          </a:p>
        </p:txBody>
      </p:sp>
      <p:pic>
        <p:nvPicPr>
          <p:cNvPr id="5" name="Content Placeholder 4">
            <a:extLst>
              <a:ext uri="{FF2B5EF4-FFF2-40B4-BE49-F238E27FC236}">
                <a16:creationId xmlns:a16="http://schemas.microsoft.com/office/drawing/2014/main" id="{26EC0AFC-944B-88CA-D2B8-4CCB9A1F7F63}"/>
              </a:ext>
            </a:extLst>
          </p:cNvPr>
          <p:cNvPicPr>
            <a:picLocks noGrp="1" noChangeAspect="1"/>
          </p:cNvPicPr>
          <p:nvPr>
            <p:ph idx="1"/>
          </p:nvPr>
        </p:nvPicPr>
        <p:blipFill>
          <a:blip r:embed="rId3"/>
          <a:stretch>
            <a:fillRect/>
          </a:stretch>
        </p:blipFill>
        <p:spPr>
          <a:xfrm>
            <a:off x="6078538" y="1196975"/>
            <a:ext cx="6256134" cy="3404208"/>
          </a:xfrm>
          <a:prstGeom prst="rect">
            <a:avLst/>
          </a:prstGeom>
        </p:spPr>
      </p:pic>
      <p:sp>
        <p:nvSpPr>
          <p:cNvPr id="8" name="TextBox 7">
            <a:extLst>
              <a:ext uri="{FF2B5EF4-FFF2-40B4-BE49-F238E27FC236}">
                <a16:creationId xmlns:a16="http://schemas.microsoft.com/office/drawing/2014/main" id="{892BC52D-022A-1C58-604F-5AD61F6A7F4B}"/>
              </a:ext>
            </a:extLst>
          </p:cNvPr>
          <p:cNvSpPr txBox="1"/>
          <p:nvPr/>
        </p:nvSpPr>
        <p:spPr>
          <a:xfrm>
            <a:off x="6389823" y="4685266"/>
            <a:ext cx="5468938" cy="544513"/>
          </a:xfrm>
          <a:prstGeom prst="rect">
            <a:avLst/>
          </a:prstGeom>
          <a:solidFill>
            <a:srgbClr val="000000">
              <a:alpha val="50000"/>
            </a:srgbClr>
          </a:solidFill>
          <a:ln>
            <a:noFill/>
          </a:ln>
        </p:spPr>
        <p:txBody>
          <a:bodyPr wrap="square" rtlCol="0" anchor="ctr">
            <a:noAutofit/>
          </a:bodyPr>
          <a:lstStyle/>
          <a:p>
            <a:pPr algn="ctr">
              <a:spcAft>
                <a:spcPts val="600"/>
              </a:spcAft>
            </a:pPr>
            <a:r>
              <a:rPr lang="en-IN" sz="1300" dirty="0">
                <a:solidFill>
                  <a:srgbClr val="FFFFFF"/>
                </a:solidFill>
              </a:rPr>
              <a:t>Positive Sentiment data</a:t>
            </a:r>
          </a:p>
        </p:txBody>
      </p:sp>
      <p:sp>
        <p:nvSpPr>
          <p:cNvPr id="2" name="Title 1">
            <a:extLst>
              <a:ext uri="{FF2B5EF4-FFF2-40B4-BE49-F238E27FC236}">
                <a16:creationId xmlns:a16="http://schemas.microsoft.com/office/drawing/2014/main" id="{E4CA6CF8-FF4D-6331-E7F6-DD85BEEFFD5B}"/>
              </a:ext>
            </a:extLst>
          </p:cNvPr>
          <p:cNvSpPr>
            <a:spLocks noGrp="1"/>
          </p:cNvSpPr>
          <p:nvPr>
            <p:ph type="title"/>
          </p:nvPr>
        </p:nvSpPr>
        <p:spPr>
          <a:xfrm>
            <a:off x="556532" y="532214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Wordcloud for positive and Negative sentiment</a:t>
            </a:r>
          </a:p>
        </p:txBody>
      </p:sp>
    </p:spTree>
    <p:extLst>
      <p:ext uri="{BB962C8B-B14F-4D97-AF65-F5344CB8AC3E}">
        <p14:creationId xmlns:p14="http://schemas.microsoft.com/office/powerpoint/2010/main" val="2168115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F6BF70-C7D1-4AF9-8DB4-BEEB8A9C35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60B12C-52B8-38C4-8A54-C3668727DAE8}"/>
              </a:ext>
            </a:extLst>
          </p:cNvPr>
          <p:cNvSpPr>
            <a:spLocks noGrp="1"/>
          </p:cNvSpPr>
          <p:nvPr>
            <p:ph type="title"/>
          </p:nvPr>
        </p:nvSpPr>
        <p:spPr>
          <a:xfrm>
            <a:off x="645065" y="1097280"/>
            <a:ext cx="3796306" cy="4666207"/>
          </a:xfrm>
        </p:spPr>
        <p:txBody>
          <a:bodyPr anchor="ctr">
            <a:normAutofit/>
          </a:bodyPr>
          <a:lstStyle/>
          <a:p>
            <a:r>
              <a:rPr lang="en-IN" sz="4800"/>
              <a:t>Data Cleaning Steps</a:t>
            </a:r>
          </a:p>
        </p:txBody>
      </p:sp>
      <p:grpSp>
        <p:nvGrpSpPr>
          <p:cNvPr id="11" name="Group 10">
            <a:extLst>
              <a:ext uri="{FF2B5EF4-FFF2-40B4-BE49-F238E27FC236}">
                <a16:creationId xmlns:a16="http://schemas.microsoft.com/office/drawing/2014/main" id="{0C66A8B6-1F6E-4FCC-93B9-B9986B6FD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576" y="5945955"/>
            <a:ext cx="12109423" cy="525780"/>
            <a:chOff x="82576" y="5945955"/>
            <a:chExt cx="12109423" cy="525780"/>
          </a:xfrm>
        </p:grpSpPr>
        <p:sp>
          <p:nvSpPr>
            <p:cNvPr id="12" name="Rectangle 11">
              <a:extLst>
                <a:ext uri="{FF2B5EF4-FFF2-40B4-BE49-F238E27FC236}">
                  <a16:creationId xmlns:a16="http://schemas.microsoft.com/office/drawing/2014/main" id="{CAF7C4FD-65AD-4BBE-886A-D2E923F94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A8278B-6DF7-481F-B1FA-FFE7D6C3C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9AA64F7-4728-2AC1-C7D3-EDBD644BB11E}"/>
              </a:ext>
            </a:extLst>
          </p:cNvPr>
          <p:cNvGraphicFramePr>
            <a:graphicFrameLocks noGrp="1"/>
          </p:cNvGraphicFramePr>
          <p:nvPr>
            <p:ph idx="1"/>
            <p:extLst>
              <p:ext uri="{D42A27DB-BD31-4B8C-83A1-F6EECF244321}">
                <p14:modId xmlns:p14="http://schemas.microsoft.com/office/powerpoint/2010/main" val="1675439952"/>
              </p:ext>
            </p:extLst>
          </p:nvPr>
        </p:nvGraphicFramePr>
        <p:xfrm>
          <a:off x="5431536" y="1014153"/>
          <a:ext cx="5918184" cy="4979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6037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8B0FB4-58D4-9845-20AD-BCB1A4C9ECB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a:solidFill>
                  <a:schemeClr val="bg1"/>
                </a:solidFill>
                <a:latin typeface="+mj-lt"/>
                <a:ea typeface="+mj-ea"/>
                <a:cs typeface="+mj-cs"/>
              </a:rPr>
              <a:t>Topic Modelling on Brain Cancer data</a:t>
            </a:r>
            <a:br>
              <a:rPr lang="en-US" sz="2200" kern="1200">
                <a:solidFill>
                  <a:schemeClr val="bg1"/>
                </a:solidFill>
                <a:latin typeface="+mj-lt"/>
                <a:ea typeface="+mj-ea"/>
                <a:cs typeface="+mj-cs"/>
              </a:rPr>
            </a:br>
            <a:r>
              <a:rPr lang="en-US" sz="2200" kern="1200">
                <a:solidFill>
                  <a:schemeClr val="bg1"/>
                </a:solidFill>
                <a:latin typeface="+mj-lt"/>
                <a:ea typeface="+mj-ea"/>
                <a:cs typeface="+mj-cs"/>
              </a:rPr>
              <a:t>BertTopic</a:t>
            </a:r>
          </a:p>
        </p:txBody>
      </p:sp>
      <p:pic>
        <p:nvPicPr>
          <p:cNvPr id="5" name="Content Placeholder 4" descr="A screenshot of a graph&#10;&#10;Description automatically generated">
            <a:extLst>
              <a:ext uri="{FF2B5EF4-FFF2-40B4-BE49-F238E27FC236}">
                <a16:creationId xmlns:a16="http://schemas.microsoft.com/office/drawing/2014/main" id="{6BFECAB1-2DD7-5C68-5680-94113EAE04EC}"/>
              </a:ext>
            </a:extLst>
          </p:cNvPr>
          <p:cNvPicPr>
            <a:picLocks noGrp="1" noChangeAspect="1"/>
          </p:cNvPicPr>
          <p:nvPr>
            <p:ph idx="1"/>
          </p:nvPr>
        </p:nvPicPr>
        <p:blipFill>
          <a:blip r:embed="rId2"/>
          <a:stretch>
            <a:fillRect/>
          </a:stretch>
        </p:blipFill>
        <p:spPr>
          <a:xfrm>
            <a:off x="643467" y="2004835"/>
            <a:ext cx="10905066" cy="3734983"/>
          </a:xfrm>
          <a:prstGeom prst="rect">
            <a:avLst/>
          </a:prstGeom>
        </p:spPr>
      </p:pic>
    </p:spTree>
    <p:extLst>
      <p:ext uri="{BB962C8B-B14F-4D97-AF65-F5344CB8AC3E}">
        <p14:creationId xmlns:p14="http://schemas.microsoft.com/office/powerpoint/2010/main" val="1662867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F4C891B-62D0-4250-AEB7-0F42BAD78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A8C49-C06A-5C2A-70F6-F420F1D6DBD5}"/>
              </a:ext>
            </a:extLst>
          </p:cNvPr>
          <p:cNvSpPr>
            <a:spLocks noGrp="1"/>
          </p:cNvSpPr>
          <p:nvPr>
            <p:ph type="title"/>
          </p:nvPr>
        </p:nvSpPr>
        <p:spPr>
          <a:xfrm>
            <a:off x="1195458" y="2212258"/>
            <a:ext cx="9808067" cy="1113503"/>
          </a:xfrm>
        </p:spPr>
        <p:txBody>
          <a:bodyPr anchor="b">
            <a:normAutofit/>
          </a:bodyPr>
          <a:lstStyle/>
          <a:p>
            <a:pPr algn="ctr"/>
            <a:r>
              <a:rPr lang="en-IN" sz="4000"/>
              <a:t>Future Updates</a:t>
            </a:r>
          </a:p>
        </p:txBody>
      </p:sp>
      <p:pic>
        <p:nvPicPr>
          <p:cNvPr id="7" name="Graphic 6" descr="Bar chart">
            <a:extLst>
              <a:ext uri="{FF2B5EF4-FFF2-40B4-BE49-F238E27FC236}">
                <a16:creationId xmlns:a16="http://schemas.microsoft.com/office/drawing/2014/main" id="{93518D1B-0972-1C23-7AE7-BD731A5C1B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98389" y="1122553"/>
            <a:ext cx="995221" cy="995221"/>
          </a:xfrm>
          <a:prstGeom prst="rect">
            <a:avLst/>
          </a:prstGeom>
        </p:spPr>
      </p:pic>
      <p:sp>
        <p:nvSpPr>
          <p:cNvPr id="3" name="Content Placeholder 2">
            <a:extLst>
              <a:ext uri="{FF2B5EF4-FFF2-40B4-BE49-F238E27FC236}">
                <a16:creationId xmlns:a16="http://schemas.microsoft.com/office/drawing/2014/main" id="{1B64BA29-6B91-EBAC-D808-273BA25DA0BB}"/>
              </a:ext>
            </a:extLst>
          </p:cNvPr>
          <p:cNvSpPr>
            <a:spLocks noGrp="1"/>
          </p:cNvSpPr>
          <p:nvPr>
            <p:ph idx="1"/>
          </p:nvPr>
        </p:nvSpPr>
        <p:spPr>
          <a:xfrm>
            <a:off x="1195459" y="3532240"/>
            <a:ext cx="9804575" cy="2596847"/>
          </a:xfrm>
        </p:spPr>
        <p:txBody>
          <a:bodyPr anchor="t">
            <a:normAutofit/>
          </a:bodyPr>
          <a:lstStyle/>
          <a:p>
            <a:pPr algn="ctr"/>
            <a:r>
              <a:rPr lang="en-IN" sz="2000"/>
              <a:t>More cleaning of data</a:t>
            </a:r>
          </a:p>
          <a:p>
            <a:pPr algn="ctr"/>
            <a:r>
              <a:rPr lang="en-IN" sz="2000"/>
              <a:t>Topic Modelling on Testicular Cancer data</a:t>
            </a:r>
          </a:p>
          <a:p>
            <a:pPr algn="ctr"/>
            <a:r>
              <a:rPr lang="en-IN" sz="2000"/>
              <a:t>More analyzing</a:t>
            </a:r>
          </a:p>
          <a:p>
            <a:pPr marL="0" indent="0" algn="ctr">
              <a:buNone/>
            </a:pPr>
            <a:endParaRPr lang="en-IN" sz="2000"/>
          </a:p>
        </p:txBody>
      </p:sp>
    </p:spTree>
    <p:extLst>
      <p:ext uri="{BB962C8B-B14F-4D97-AF65-F5344CB8AC3E}">
        <p14:creationId xmlns:p14="http://schemas.microsoft.com/office/powerpoint/2010/main" val="2487719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EE4341-22AC-DF3A-6196-D0B0287EE3CF}"/>
              </a:ext>
            </a:extLst>
          </p:cNvPr>
          <p:cNvSpPr>
            <a:spLocks noGrp="1"/>
          </p:cNvSpPr>
          <p:nvPr>
            <p:ph type="title"/>
          </p:nvPr>
        </p:nvSpPr>
        <p:spPr>
          <a:xfrm>
            <a:off x="1115568" y="548640"/>
            <a:ext cx="10168128" cy="1179576"/>
          </a:xfrm>
        </p:spPr>
        <p:txBody>
          <a:bodyPr>
            <a:normAutofit/>
          </a:bodyPr>
          <a:lstStyle/>
          <a:p>
            <a:r>
              <a:rPr lang="en-US" sz="4000" dirty="0"/>
              <a:t>Emotion Classifier</a:t>
            </a:r>
          </a:p>
        </p:txBody>
      </p:sp>
      <p:sp>
        <p:nvSpPr>
          <p:cNvPr id="17" name="Rectangle 16">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a:extLst>
              <a:ext uri="{FF2B5EF4-FFF2-40B4-BE49-F238E27FC236}">
                <a16:creationId xmlns:a16="http://schemas.microsoft.com/office/drawing/2014/main" id="{F6075BFC-8AD4-7146-930A-1D38E4B26A47}"/>
              </a:ext>
            </a:extLst>
          </p:cNvPr>
          <p:cNvPicPr>
            <a:picLocks noChangeAspect="1"/>
          </p:cNvPicPr>
          <p:nvPr/>
        </p:nvPicPr>
        <p:blipFill>
          <a:blip r:embed="rId2"/>
          <a:stretch>
            <a:fillRect/>
          </a:stretch>
        </p:blipFill>
        <p:spPr>
          <a:xfrm>
            <a:off x="6091006" y="2335605"/>
            <a:ext cx="5192690" cy="3862160"/>
          </a:xfrm>
          <a:prstGeom prst="rect">
            <a:avLst/>
          </a:prstGeom>
        </p:spPr>
      </p:pic>
      <p:pic>
        <p:nvPicPr>
          <p:cNvPr id="5" name="Picture 4">
            <a:extLst>
              <a:ext uri="{FF2B5EF4-FFF2-40B4-BE49-F238E27FC236}">
                <a16:creationId xmlns:a16="http://schemas.microsoft.com/office/drawing/2014/main" id="{E2F59477-489B-6F97-674B-DEF13B38A803}"/>
              </a:ext>
            </a:extLst>
          </p:cNvPr>
          <p:cNvPicPr>
            <a:picLocks noChangeAspect="1"/>
          </p:cNvPicPr>
          <p:nvPr/>
        </p:nvPicPr>
        <p:blipFill>
          <a:blip r:embed="rId3"/>
          <a:stretch>
            <a:fillRect/>
          </a:stretch>
        </p:blipFill>
        <p:spPr>
          <a:xfrm>
            <a:off x="1115568" y="3287655"/>
            <a:ext cx="4784611" cy="1406882"/>
          </a:xfrm>
          <a:prstGeom prst="rect">
            <a:avLst/>
          </a:prstGeom>
        </p:spPr>
      </p:pic>
      <p:sp>
        <p:nvSpPr>
          <p:cNvPr id="6" name="TextBox 5">
            <a:extLst>
              <a:ext uri="{FF2B5EF4-FFF2-40B4-BE49-F238E27FC236}">
                <a16:creationId xmlns:a16="http://schemas.microsoft.com/office/drawing/2014/main" id="{BE52F531-5BFA-A415-A443-C660F020E2EF}"/>
              </a:ext>
            </a:extLst>
          </p:cNvPr>
          <p:cNvSpPr txBox="1"/>
          <p:nvPr/>
        </p:nvSpPr>
        <p:spPr>
          <a:xfrm>
            <a:off x="1193596" y="2796090"/>
            <a:ext cx="2956797" cy="336118"/>
          </a:xfrm>
          <a:prstGeom prst="rect">
            <a:avLst/>
          </a:prstGeom>
          <a:noFill/>
        </p:spPr>
        <p:txBody>
          <a:bodyPr wrap="square" rtlCol="0">
            <a:spAutoFit/>
          </a:bodyPr>
          <a:lstStyle/>
          <a:p>
            <a:pPr defTabSz="804672">
              <a:spcAft>
                <a:spcPts val="600"/>
              </a:spcAft>
            </a:pPr>
            <a:r>
              <a:rPr lang="en-US" sz="1584" kern="1200">
                <a:solidFill>
                  <a:schemeClr val="tx1"/>
                </a:solidFill>
                <a:latin typeface="+mn-lt"/>
                <a:ea typeface="+mn-ea"/>
                <a:cs typeface="+mn-cs"/>
              </a:rPr>
              <a:t>Sample Data Below:-</a:t>
            </a:r>
            <a:endParaRPr lang="en-US"/>
          </a:p>
        </p:txBody>
      </p:sp>
    </p:spTree>
    <p:extLst>
      <p:ext uri="{BB962C8B-B14F-4D97-AF65-F5344CB8AC3E}">
        <p14:creationId xmlns:p14="http://schemas.microsoft.com/office/powerpoint/2010/main" val="313531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EE4341-22AC-DF3A-6196-D0B0287EE3CF}"/>
              </a:ext>
            </a:extLst>
          </p:cNvPr>
          <p:cNvSpPr>
            <a:spLocks noGrp="1"/>
          </p:cNvSpPr>
          <p:nvPr>
            <p:ph type="title"/>
          </p:nvPr>
        </p:nvSpPr>
        <p:spPr>
          <a:xfrm>
            <a:off x="638881" y="4501453"/>
            <a:ext cx="10909640" cy="1065836"/>
          </a:xfrm>
        </p:spPr>
        <p:txBody>
          <a:bodyPr vert="horz" lIns="91440" tIns="45720" rIns="91440" bIns="45720" rtlCol="0" anchor="ctr">
            <a:normAutofit/>
          </a:bodyPr>
          <a:lstStyle/>
          <a:p>
            <a:pPr algn="ctr"/>
            <a:r>
              <a:rPr lang="en-US" sz="6600"/>
              <a:t>Emotion Classifier</a:t>
            </a:r>
          </a:p>
        </p:txBody>
      </p:sp>
      <p:pic>
        <p:nvPicPr>
          <p:cNvPr id="8" name="Picture 7">
            <a:extLst>
              <a:ext uri="{FF2B5EF4-FFF2-40B4-BE49-F238E27FC236}">
                <a16:creationId xmlns:a16="http://schemas.microsoft.com/office/drawing/2014/main" id="{EE7C7FA8-2B56-EB3E-AF7B-55BC64CFAFAF}"/>
              </a:ext>
            </a:extLst>
          </p:cNvPr>
          <p:cNvPicPr>
            <a:picLocks noChangeAspect="1"/>
          </p:cNvPicPr>
          <p:nvPr/>
        </p:nvPicPr>
        <p:blipFill>
          <a:blip r:embed="rId2"/>
          <a:stretch>
            <a:fillRect/>
          </a:stretch>
        </p:blipFill>
        <p:spPr>
          <a:xfrm>
            <a:off x="2240409" y="281368"/>
            <a:ext cx="3455396" cy="2961557"/>
          </a:xfrm>
          <a:prstGeom prst="rect">
            <a:avLst/>
          </a:prstGeom>
        </p:spPr>
      </p:pic>
      <p:sp>
        <p:nvSpPr>
          <p:cNvPr id="2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114992-DD2A-DABE-3756-B44EB3B8D609}"/>
              </a:ext>
            </a:extLst>
          </p:cNvPr>
          <p:cNvSpPr txBox="1"/>
          <p:nvPr/>
        </p:nvSpPr>
        <p:spPr>
          <a:xfrm>
            <a:off x="3235498" y="3606912"/>
            <a:ext cx="1947969" cy="369332"/>
          </a:xfrm>
          <a:prstGeom prst="rect">
            <a:avLst/>
          </a:prstGeom>
          <a:noFill/>
        </p:spPr>
        <p:txBody>
          <a:bodyPr wrap="none" rtlCol="0">
            <a:spAutoFit/>
          </a:bodyPr>
          <a:lstStyle/>
          <a:p>
            <a:r>
              <a:rPr lang="en-US" dirty="0"/>
              <a:t>Logistic Regression</a:t>
            </a:r>
          </a:p>
        </p:txBody>
      </p:sp>
      <p:pic>
        <p:nvPicPr>
          <p:cNvPr id="10" name="Picture 9">
            <a:extLst>
              <a:ext uri="{FF2B5EF4-FFF2-40B4-BE49-F238E27FC236}">
                <a16:creationId xmlns:a16="http://schemas.microsoft.com/office/drawing/2014/main" id="{F122934B-8549-B332-D088-43C6F0C657B4}"/>
              </a:ext>
            </a:extLst>
          </p:cNvPr>
          <p:cNvPicPr>
            <a:picLocks noChangeAspect="1"/>
          </p:cNvPicPr>
          <p:nvPr/>
        </p:nvPicPr>
        <p:blipFill>
          <a:blip r:embed="rId3"/>
          <a:stretch>
            <a:fillRect/>
          </a:stretch>
        </p:blipFill>
        <p:spPr>
          <a:xfrm>
            <a:off x="7110200" y="193406"/>
            <a:ext cx="3326389" cy="3137483"/>
          </a:xfrm>
          <a:prstGeom prst="rect">
            <a:avLst/>
          </a:prstGeom>
        </p:spPr>
      </p:pic>
      <p:sp>
        <p:nvSpPr>
          <p:cNvPr id="11" name="TextBox 10">
            <a:extLst>
              <a:ext uri="{FF2B5EF4-FFF2-40B4-BE49-F238E27FC236}">
                <a16:creationId xmlns:a16="http://schemas.microsoft.com/office/drawing/2014/main" id="{7D36D048-CC30-9412-1CC3-C4180459DAD0}"/>
              </a:ext>
            </a:extLst>
          </p:cNvPr>
          <p:cNvSpPr txBox="1"/>
          <p:nvPr/>
        </p:nvSpPr>
        <p:spPr>
          <a:xfrm>
            <a:off x="8773394" y="3606912"/>
            <a:ext cx="854721" cy="369332"/>
          </a:xfrm>
          <a:prstGeom prst="rect">
            <a:avLst/>
          </a:prstGeom>
          <a:noFill/>
        </p:spPr>
        <p:txBody>
          <a:bodyPr wrap="none" rtlCol="0">
            <a:spAutoFit/>
          </a:bodyPr>
          <a:lstStyle/>
          <a:p>
            <a:r>
              <a:rPr lang="en-US" dirty="0"/>
              <a:t>G MNB</a:t>
            </a:r>
          </a:p>
        </p:txBody>
      </p:sp>
    </p:spTree>
    <p:extLst>
      <p:ext uri="{BB962C8B-B14F-4D97-AF65-F5344CB8AC3E}">
        <p14:creationId xmlns:p14="http://schemas.microsoft.com/office/powerpoint/2010/main" val="2542446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5CCBDC9-E6B3-864E-014D-82D0256D5870}"/>
              </a:ext>
            </a:extLst>
          </p:cNvPr>
          <p:cNvPicPr>
            <a:picLocks noChangeAspect="1"/>
          </p:cNvPicPr>
          <p:nvPr/>
        </p:nvPicPr>
        <p:blipFill>
          <a:blip r:embed="rId2"/>
          <a:stretch>
            <a:fillRect/>
          </a:stretch>
        </p:blipFill>
        <p:spPr>
          <a:xfrm>
            <a:off x="7545545" y="1"/>
            <a:ext cx="4675504" cy="3296230"/>
          </a:xfrm>
          <a:prstGeom prst="rect">
            <a:avLst/>
          </a:prstGeom>
        </p:spPr>
      </p:pic>
      <p:pic>
        <p:nvPicPr>
          <p:cNvPr id="4" name="Picture 3">
            <a:extLst>
              <a:ext uri="{FF2B5EF4-FFF2-40B4-BE49-F238E27FC236}">
                <a16:creationId xmlns:a16="http://schemas.microsoft.com/office/drawing/2014/main" id="{60469685-1902-9AEF-3559-9FAF1B7F33AE}"/>
              </a:ext>
            </a:extLst>
          </p:cNvPr>
          <p:cNvPicPr>
            <a:picLocks noChangeAspect="1"/>
          </p:cNvPicPr>
          <p:nvPr/>
        </p:nvPicPr>
        <p:blipFill>
          <a:blip r:embed="rId3"/>
          <a:stretch>
            <a:fillRect/>
          </a:stretch>
        </p:blipFill>
        <p:spPr>
          <a:xfrm>
            <a:off x="1" y="0"/>
            <a:ext cx="4935298" cy="3511017"/>
          </a:xfrm>
          <a:prstGeom prst="rect">
            <a:avLst/>
          </a:prstGeom>
        </p:spPr>
      </p:pic>
      <p:sp>
        <p:nvSpPr>
          <p:cNvPr id="5" name="TextBox 4">
            <a:extLst>
              <a:ext uri="{FF2B5EF4-FFF2-40B4-BE49-F238E27FC236}">
                <a16:creationId xmlns:a16="http://schemas.microsoft.com/office/drawing/2014/main" id="{0EFBE9E0-A9CA-4AE4-699D-FB87A5607ED5}"/>
              </a:ext>
            </a:extLst>
          </p:cNvPr>
          <p:cNvSpPr txBox="1"/>
          <p:nvPr/>
        </p:nvSpPr>
        <p:spPr>
          <a:xfrm>
            <a:off x="-1" y="3429000"/>
            <a:ext cx="2642532" cy="369332"/>
          </a:xfrm>
          <a:prstGeom prst="rect">
            <a:avLst/>
          </a:prstGeom>
          <a:noFill/>
        </p:spPr>
        <p:txBody>
          <a:bodyPr wrap="square" rtlCol="0">
            <a:spAutoFit/>
          </a:bodyPr>
          <a:lstStyle/>
          <a:p>
            <a:r>
              <a:rPr lang="en-US" dirty="0"/>
              <a:t>LR Predictions</a:t>
            </a:r>
          </a:p>
        </p:txBody>
      </p:sp>
      <p:sp>
        <p:nvSpPr>
          <p:cNvPr id="6" name="TextBox 5">
            <a:extLst>
              <a:ext uri="{FF2B5EF4-FFF2-40B4-BE49-F238E27FC236}">
                <a16:creationId xmlns:a16="http://schemas.microsoft.com/office/drawing/2014/main" id="{ECC600ED-C684-3285-3543-CCAADDE34586}"/>
              </a:ext>
            </a:extLst>
          </p:cNvPr>
          <p:cNvSpPr txBox="1"/>
          <p:nvPr/>
        </p:nvSpPr>
        <p:spPr>
          <a:xfrm>
            <a:off x="10596757" y="3244334"/>
            <a:ext cx="2642532" cy="369332"/>
          </a:xfrm>
          <a:prstGeom prst="rect">
            <a:avLst/>
          </a:prstGeom>
          <a:noFill/>
        </p:spPr>
        <p:txBody>
          <a:bodyPr wrap="square" rtlCol="0">
            <a:spAutoFit/>
          </a:bodyPr>
          <a:lstStyle/>
          <a:p>
            <a:r>
              <a:rPr lang="en-US" dirty="0"/>
              <a:t>Emotion-Data</a:t>
            </a:r>
          </a:p>
        </p:txBody>
      </p:sp>
      <p:sp>
        <p:nvSpPr>
          <p:cNvPr id="8" name="Title 7">
            <a:extLst>
              <a:ext uri="{FF2B5EF4-FFF2-40B4-BE49-F238E27FC236}">
                <a16:creationId xmlns:a16="http://schemas.microsoft.com/office/drawing/2014/main" id="{36C80FE4-CF51-753B-48BF-A1AAA5E7B71A}"/>
              </a:ext>
            </a:extLst>
          </p:cNvPr>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6A42AA1E-A03C-98DA-BEA1-4EF721BD84BF}"/>
              </a:ext>
            </a:extLst>
          </p:cNvPr>
          <p:cNvPicPr>
            <a:picLocks noChangeAspect="1"/>
          </p:cNvPicPr>
          <p:nvPr/>
        </p:nvPicPr>
        <p:blipFill>
          <a:blip r:embed="rId4"/>
          <a:stretch>
            <a:fillRect/>
          </a:stretch>
        </p:blipFill>
        <p:spPr>
          <a:xfrm>
            <a:off x="4272634" y="3451314"/>
            <a:ext cx="4505107" cy="3177607"/>
          </a:xfrm>
          <a:prstGeom prst="rect">
            <a:avLst/>
          </a:prstGeom>
        </p:spPr>
      </p:pic>
      <p:sp>
        <p:nvSpPr>
          <p:cNvPr id="11" name="TextBox 10">
            <a:extLst>
              <a:ext uri="{FF2B5EF4-FFF2-40B4-BE49-F238E27FC236}">
                <a16:creationId xmlns:a16="http://schemas.microsoft.com/office/drawing/2014/main" id="{5AFE7DCB-3BFB-98CD-58DF-12086F72DB2B}"/>
              </a:ext>
            </a:extLst>
          </p:cNvPr>
          <p:cNvSpPr txBox="1"/>
          <p:nvPr/>
        </p:nvSpPr>
        <p:spPr>
          <a:xfrm>
            <a:off x="2453618" y="4922256"/>
            <a:ext cx="2642532" cy="369332"/>
          </a:xfrm>
          <a:prstGeom prst="rect">
            <a:avLst/>
          </a:prstGeom>
          <a:noFill/>
        </p:spPr>
        <p:txBody>
          <a:bodyPr wrap="square" rtlCol="0">
            <a:spAutoFit/>
          </a:bodyPr>
          <a:lstStyle/>
          <a:p>
            <a:r>
              <a:rPr lang="en-US" dirty="0"/>
              <a:t>GMNB Predictions</a:t>
            </a:r>
          </a:p>
        </p:txBody>
      </p:sp>
    </p:spTree>
    <p:extLst>
      <p:ext uri="{BB962C8B-B14F-4D97-AF65-F5344CB8AC3E}">
        <p14:creationId xmlns:p14="http://schemas.microsoft.com/office/powerpoint/2010/main" val="26988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9E6381-605B-403B-55E7-F55758FB30D3}"/>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Finetuned Model</a:t>
            </a:r>
          </a:p>
        </p:txBody>
      </p:sp>
      <p:pic>
        <p:nvPicPr>
          <p:cNvPr id="4" name="Content Placeholder 3">
            <a:extLst>
              <a:ext uri="{FF2B5EF4-FFF2-40B4-BE49-F238E27FC236}">
                <a16:creationId xmlns:a16="http://schemas.microsoft.com/office/drawing/2014/main" id="{75309F08-B4AC-A4E9-32E1-CB085443C128}"/>
              </a:ext>
            </a:extLst>
          </p:cNvPr>
          <p:cNvPicPr>
            <a:picLocks noGrp="1" noChangeAspect="1"/>
          </p:cNvPicPr>
          <p:nvPr>
            <p:ph idx="1"/>
          </p:nvPr>
        </p:nvPicPr>
        <p:blipFill>
          <a:blip r:embed="rId2"/>
          <a:stretch>
            <a:fillRect/>
          </a:stretch>
        </p:blipFill>
        <p:spPr>
          <a:xfrm>
            <a:off x="332837" y="2013358"/>
            <a:ext cx="4528425" cy="4290683"/>
          </a:xfrm>
          <a:prstGeom prst="rect">
            <a:avLst/>
          </a:prstGeom>
        </p:spPr>
      </p:pic>
      <p:pic>
        <p:nvPicPr>
          <p:cNvPr id="6" name="Picture 5">
            <a:extLst>
              <a:ext uri="{FF2B5EF4-FFF2-40B4-BE49-F238E27FC236}">
                <a16:creationId xmlns:a16="http://schemas.microsoft.com/office/drawing/2014/main" id="{D013A13A-F312-C409-5B81-CBBCE97FA7D9}"/>
              </a:ext>
            </a:extLst>
          </p:cNvPr>
          <p:cNvPicPr>
            <a:picLocks noChangeAspect="1"/>
          </p:cNvPicPr>
          <p:nvPr/>
        </p:nvPicPr>
        <p:blipFill>
          <a:blip r:embed="rId3"/>
          <a:stretch>
            <a:fillRect/>
          </a:stretch>
        </p:blipFill>
        <p:spPr>
          <a:xfrm>
            <a:off x="5293453" y="1940103"/>
            <a:ext cx="6168113" cy="4020948"/>
          </a:xfrm>
          <a:prstGeom prst="rect">
            <a:avLst/>
          </a:prstGeom>
        </p:spPr>
      </p:pic>
    </p:spTree>
    <p:extLst>
      <p:ext uri="{BB962C8B-B14F-4D97-AF65-F5344CB8AC3E}">
        <p14:creationId xmlns:p14="http://schemas.microsoft.com/office/powerpoint/2010/main" val="358294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88539F6-9941-FD1E-206A-ADD6D66A675E}"/>
              </a:ext>
            </a:extLst>
          </p:cNvPr>
          <p:cNvSpPr>
            <a:spLocks noGrp="1"/>
          </p:cNvSpPr>
          <p:nvPr>
            <p:ph type="title"/>
          </p:nvPr>
        </p:nvSpPr>
        <p:spPr>
          <a:xfrm>
            <a:off x="3027924" y="160639"/>
            <a:ext cx="5754696" cy="1149177"/>
          </a:xfrm>
        </p:spPr>
        <p:txBody>
          <a:bodyPr>
            <a:normAutofit/>
          </a:bodyPr>
          <a:lstStyle/>
          <a:p>
            <a:pPr algn="ctr"/>
            <a:r>
              <a:rPr lang="en-US" sz="3600" b="1" dirty="0">
                <a:solidFill>
                  <a:schemeClr val="tx2"/>
                </a:solidFill>
              </a:rPr>
              <a:t>Problem Statement and Goals</a:t>
            </a:r>
          </a:p>
        </p:txBody>
      </p:sp>
      <p:sp>
        <p:nvSpPr>
          <p:cNvPr id="3" name="Content Placeholder 2">
            <a:extLst>
              <a:ext uri="{FF2B5EF4-FFF2-40B4-BE49-F238E27FC236}">
                <a16:creationId xmlns:a16="http://schemas.microsoft.com/office/drawing/2014/main" id="{5E7E6A99-7E9A-D337-D718-3BF93BCD18E5}"/>
              </a:ext>
            </a:extLst>
          </p:cNvPr>
          <p:cNvSpPr>
            <a:spLocks noGrp="1"/>
          </p:cNvSpPr>
          <p:nvPr>
            <p:ph idx="1"/>
          </p:nvPr>
        </p:nvSpPr>
        <p:spPr>
          <a:xfrm>
            <a:off x="543697" y="1309815"/>
            <a:ext cx="10873945" cy="4423719"/>
          </a:xfrm>
        </p:spPr>
        <p:txBody>
          <a:bodyPr anchor="t">
            <a:normAutofit/>
          </a:bodyPr>
          <a:lstStyle/>
          <a:p>
            <a:pPr marL="0" indent="0">
              <a:buNone/>
            </a:pPr>
            <a:r>
              <a:rPr lang="en-US" sz="2200" dirty="0">
                <a:solidFill>
                  <a:schemeClr val="tx2"/>
                </a:solidFill>
              </a:rPr>
              <a:t>Problem Statement: To extract key insights from unstructured text data within cancer-related online forums and discussions.</a:t>
            </a:r>
          </a:p>
          <a:p>
            <a:pPr marL="0" indent="0">
              <a:buNone/>
            </a:pPr>
            <a:endParaRPr lang="en-US" sz="2200" dirty="0">
              <a:solidFill>
                <a:schemeClr val="tx2"/>
              </a:solidFill>
            </a:endParaRPr>
          </a:p>
          <a:p>
            <a:pPr marL="0" indent="0">
              <a:buNone/>
            </a:pPr>
            <a:r>
              <a:rPr lang="en-US" sz="2200" dirty="0">
                <a:solidFill>
                  <a:schemeClr val="tx2"/>
                </a:solidFill>
              </a:rPr>
              <a:t>Goals:</a:t>
            </a:r>
          </a:p>
          <a:p>
            <a:r>
              <a:rPr lang="en-US" sz="2200" dirty="0">
                <a:solidFill>
                  <a:schemeClr val="tx2"/>
                </a:solidFill>
              </a:rPr>
              <a:t>To analyze the sentiment and emotional tone behind discussions.</a:t>
            </a:r>
          </a:p>
          <a:p>
            <a:r>
              <a:rPr lang="en-US" sz="2200" dirty="0">
                <a:solidFill>
                  <a:schemeClr val="tx2"/>
                </a:solidFill>
              </a:rPr>
              <a:t>To identify prevalent topics and how they align with patient concerns.</a:t>
            </a:r>
          </a:p>
          <a:p>
            <a:r>
              <a:rPr lang="en-US" sz="2200" dirty="0">
                <a:solidFill>
                  <a:schemeClr val="tx2"/>
                </a:solidFill>
              </a:rPr>
              <a:t>To observe trend shifts over time indicating changes in public awareness.</a:t>
            </a:r>
          </a:p>
          <a:p>
            <a:r>
              <a:rPr lang="en-US" sz="2200" dirty="0">
                <a:solidFill>
                  <a:schemeClr val="tx2"/>
                </a:solidFill>
              </a:rPr>
              <a:t>To perform a comparative analysis across different cancer types.</a:t>
            </a:r>
          </a:p>
          <a:p>
            <a:endParaRPr lang="en-US" sz="2000" dirty="0">
              <a:solidFill>
                <a:schemeClr val="tx2"/>
              </a:solidFill>
            </a:endParaRP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5424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4341-22AC-DF3A-6196-D0B0287EE3CF}"/>
              </a:ext>
            </a:extLst>
          </p:cNvPr>
          <p:cNvSpPr>
            <a:spLocks noGrp="1"/>
          </p:cNvSpPr>
          <p:nvPr>
            <p:ph type="title"/>
          </p:nvPr>
        </p:nvSpPr>
        <p:spPr>
          <a:xfrm>
            <a:off x="555120" y="2798296"/>
            <a:ext cx="10909640" cy="1065836"/>
          </a:xfrm>
        </p:spPr>
        <p:txBody>
          <a:bodyPr vert="horz" lIns="91440" tIns="45720" rIns="91440" bIns="45720" rtlCol="0" anchor="ctr">
            <a:normAutofit/>
          </a:bodyPr>
          <a:lstStyle/>
          <a:p>
            <a:pPr algn="ctr"/>
            <a:r>
              <a:rPr lang="en-US" sz="6600" dirty="0"/>
              <a:t>Topic Modelling</a:t>
            </a:r>
          </a:p>
        </p:txBody>
      </p:sp>
    </p:spTree>
    <p:extLst>
      <p:ext uri="{BB962C8B-B14F-4D97-AF65-F5344CB8AC3E}">
        <p14:creationId xmlns:p14="http://schemas.microsoft.com/office/powerpoint/2010/main" val="554080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099603-3251-DA9E-74F1-AB11171CED2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TF-IDF + LDA</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967B6DB1-26E1-B8CA-8EF0-1CC97D76A9C9}"/>
              </a:ext>
            </a:extLst>
          </p:cNvPr>
          <p:cNvPicPr>
            <a:picLocks noGrp="1" noChangeAspect="1"/>
          </p:cNvPicPr>
          <p:nvPr>
            <p:ph idx="1"/>
          </p:nvPr>
        </p:nvPicPr>
        <p:blipFill>
          <a:blip r:embed="rId2"/>
          <a:stretch>
            <a:fillRect/>
          </a:stretch>
        </p:blipFill>
        <p:spPr>
          <a:xfrm>
            <a:off x="5414356" y="1190392"/>
            <a:ext cx="6408836" cy="4325963"/>
          </a:xfrm>
          <a:prstGeom prst="rect">
            <a:avLst/>
          </a:prstGeom>
        </p:spPr>
      </p:pic>
    </p:spTree>
    <p:extLst>
      <p:ext uri="{BB962C8B-B14F-4D97-AF65-F5344CB8AC3E}">
        <p14:creationId xmlns:p14="http://schemas.microsoft.com/office/powerpoint/2010/main" val="526733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099603-3251-DA9E-74F1-AB11171CED27}"/>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a:t>BERTTOPIC</a:t>
            </a:r>
          </a:p>
        </p:txBody>
      </p:sp>
      <p:sp useBgFill="1">
        <p:nvSpPr>
          <p:cNvPr id="44" name="Rectangle 43">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Picture 6">
            <a:extLst>
              <a:ext uri="{FF2B5EF4-FFF2-40B4-BE49-F238E27FC236}">
                <a16:creationId xmlns:a16="http://schemas.microsoft.com/office/drawing/2014/main" id="{EC570E88-ADCB-C4DB-7B5F-9BA37D862528}"/>
              </a:ext>
            </a:extLst>
          </p:cNvPr>
          <p:cNvPicPr>
            <a:picLocks noChangeAspect="1"/>
          </p:cNvPicPr>
          <p:nvPr/>
        </p:nvPicPr>
        <p:blipFill>
          <a:blip r:embed="rId2"/>
          <a:stretch>
            <a:fillRect/>
          </a:stretch>
        </p:blipFill>
        <p:spPr>
          <a:xfrm>
            <a:off x="838199" y="2456665"/>
            <a:ext cx="5140661" cy="3765534"/>
          </a:xfrm>
          <a:prstGeom prst="rect">
            <a:avLst/>
          </a:prstGeom>
        </p:spPr>
      </p:pic>
      <p:pic>
        <p:nvPicPr>
          <p:cNvPr id="6" name="Content Placeholder 5">
            <a:extLst>
              <a:ext uri="{FF2B5EF4-FFF2-40B4-BE49-F238E27FC236}">
                <a16:creationId xmlns:a16="http://schemas.microsoft.com/office/drawing/2014/main" id="{F88039C6-EA5A-760B-F4DF-803DCCFC2F1D}"/>
              </a:ext>
            </a:extLst>
          </p:cNvPr>
          <p:cNvPicPr>
            <a:picLocks noGrp="1" noChangeAspect="1"/>
          </p:cNvPicPr>
          <p:nvPr>
            <p:ph idx="1"/>
          </p:nvPr>
        </p:nvPicPr>
        <p:blipFill>
          <a:blip r:embed="rId3"/>
          <a:stretch>
            <a:fillRect/>
          </a:stretch>
        </p:blipFill>
        <p:spPr>
          <a:xfrm>
            <a:off x="6916278" y="2399494"/>
            <a:ext cx="4274635" cy="4441180"/>
          </a:xfrm>
          <a:prstGeom prst="rect">
            <a:avLst/>
          </a:prstGeom>
        </p:spPr>
      </p:pic>
    </p:spTree>
    <p:extLst>
      <p:ext uri="{BB962C8B-B14F-4D97-AF65-F5344CB8AC3E}">
        <p14:creationId xmlns:p14="http://schemas.microsoft.com/office/powerpoint/2010/main" val="337503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85FB7B39-C932-18A0-FD07-8CE37E74DB0A}"/>
              </a:ext>
            </a:extLst>
          </p:cNvPr>
          <p:cNvPicPr>
            <a:picLocks noGrp="1" noChangeAspect="1"/>
          </p:cNvPicPr>
          <p:nvPr>
            <p:ph idx="1"/>
          </p:nvPr>
        </p:nvPicPr>
        <p:blipFill>
          <a:blip r:embed="rId2"/>
          <a:stretch>
            <a:fillRect/>
          </a:stretch>
        </p:blipFill>
        <p:spPr>
          <a:xfrm>
            <a:off x="642938" y="873125"/>
            <a:ext cx="5281613" cy="3995738"/>
          </a:xfrm>
          <a:prstGeom prst="rect">
            <a:avLst/>
          </a:prstGeom>
        </p:spPr>
      </p:pic>
      <p:pic>
        <p:nvPicPr>
          <p:cNvPr id="5" name="Picture 4">
            <a:extLst>
              <a:ext uri="{FF2B5EF4-FFF2-40B4-BE49-F238E27FC236}">
                <a16:creationId xmlns:a16="http://schemas.microsoft.com/office/drawing/2014/main" id="{3CF475EA-3E7B-4EFC-C74A-A46A99906D78}"/>
              </a:ext>
            </a:extLst>
          </p:cNvPr>
          <p:cNvPicPr>
            <a:picLocks noChangeAspect="1"/>
          </p:cNvPicPr>
          <p:nvPr/>
        </p:nvPicPr>
        <p:blipFill>
          <a:blip r:embed="rId3"/>
          <a:stretch>
            <a:fillRect/>
          </a:stretch>
        </p:blipFill>
        <p:spPr>
          <a:xfrm>
            <a:off x="6000750" y="251670"/>
            <a:ext cx="5548313" cy="3028105"/>
          </a:xfrm>
          <a:prstGeom prst="rect">
            <a:avLst/>
          </a:prstGeom>
        </p:spPr>
      </p:pic>
      <p:pic>
        <p:nvPicPr>
          <p:cNvPr id="6" name="Picture 5">
            <a:extLst>
              <a:ext uri="{FF2B5EF4-FFF2-40B4-BE49-F238E27FC236}">
                <a16:creationId xmlns:a16="http://schemas.microsoft.com/office/drawing/2014/main" id="{23812B95-8CA9-9297-B293-9BB20333605B}"/>
              </a:ext>
            </a:extLst>
          </p:cNvPr>
          <p:cNvPicPr>
            <a:picLocks noChangeAspect="1"/>
          </p:cNvPicPr>
          <p:nvPr/>
        </p:nvPicPr>
        <p:blipFill>
          <a:blip r:embed="rId4"/>
          <a:stretch>
            <a:fillRect/>
          </a:stretch>
        </p:blipFill>
        <p:spPr>
          <a:xfrm>
            <a:off x="6000750" y="3354388"/>
            <a:ext cx="5548313" cy="1514475"/>
          </a:xfrm>
          <a:prstGeom prst="rect">
            <a:avLst/>
          </a:prstGeom>
        </p:spPr>
      </p:pic>
      <p:sp>
        <p:nvSpPr>
          <p:cNvPr id="2" name="Title 1">
            <a:extLst>
              <a:ext uri="{FF2B5EF4-FFF2-40B4-BE49-F238E27FC236}">
                <a16:creationId xmlns:a16="http://schemas.microsoft.com/office/drawing/2014/main" id="{D3656B3C-634C-E038-6A5B-C79AF5E2BB92}"/>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a:solidFill>
                  <a:schemeClr val="tx1"/>
                </a:solidFill>
                <a:latin typeface="+mj-lt"/>
                <a:ea typeface="+mj-ea"/>
                <a:cs typeface="+mj-cs"/>
              </a:rPr>
              <a:t>Kmeans + TFIDF</a:t>
            </a:r>
          </a:p>
        </p:txBody>
      </p:sp>
    </p:spTree>
    <p:extLst>
      <p:ext uri="{BB962C8B-B14F-4D97-AF65-F5344CB8AC3E}">
        <p14:creationId xmlns:p14="http://schemas.microsoft.com/office/powerpoint/2010/main" val="355194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656B3C-634C-E038-6A5B-C79AF5E2BB92}"/>
              </a:ext>
            </a:extLst>
          </p:cNvPr>
          <p:cNvSpPr>
            <a:spLocks noGrp="1"/>
          </p:cNvSpPr>
          <p:nvPr>
            <p:ph type="title"/>
          </p:nvPr>
        </p:nvSpPr>
        <p:spPr>
          <a:xfrm>
            <a:off x="686834" y="1153572"/>
            <a:ext cx="3200400" cy="4461163"/>
          </a:xfrm>
        </p:spPr>
        <p:txBody>
          <a:bodyPr vert="horz" lIns="91440" tIns="45720" rIns="91440" bIns="45720" rtlCol="0">
            <a:normAutofit/>
          </a:bodyPr>
          <a:lstStyle/>
          <a:p>
            <a:r>
              <a:rPr lang="en-US" kern="1200">
                <a:solidFill>
                  <a:srgbClr val="FFFFFF"/>
                </a:solidFill>
                <a:latin typeface="+mj-lt"/>
                <a:ea typeface="+mj-ea"/>
                <a:cs typeface="+mj-cs"/>
              </a:rPr>
              <a:t>SBERT</a:t>
            </a:r>
          </a:p>
        </p:txBody>
      </p:sp>
      <p:sp>
        <p:nvSpPr>
          <p:cNvPr id="39" name="Arc 3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ontent Placeholder 6">
            <a:extLst>
              <a:ext uri="{FF2B5EF4-FFF2-40B4-BE49-F238E27FC236}">
                <a16:creationId xmlns:a16="http://schemas.microsoft.com/office/drawing/2014/main" id="{C2B8F2A6-FD42-F335-654A-246F7865D3FB}"/>
              </a:ext>
            </a:extLst>
          </p:cNvPr>
          <p:cNvSpPr>
            <a:spLocks noGrp="1"/>
          </p:cNvSpPr>
          <p:nvPr>
            <p:ph idx="1"/>
          </p:nvPr>
        </p:nvSpPr>
        <p:spPr>
          <a:xfrm>
            <a:off x="4447308" y="591344"/>
            <a:ext cx="6906491" cy="5585619"/>
          </a:xfrm>
        </p:spPr>
        <p:txBody>
          <a:bodyPr anchor="ctr">
            <a:normAutofit/>
          </a:bodyPr>
          <a:lstStyle/>
          <a:p>
            <a:pPr marL="0" indent="0">
              <a:buNone/>
            </a:pPr>
            <a:endParaRPr lang="en-US" sz="1500" b="0" dirty="0">
              <a:effectLst/>
              <a:latin typeface="Times New Roman" panose="02020603050405020304" pitchFamily="18" charset="0"/>
              <a:cs typeface="Times New Roman" panose="02020603050405020304" pitchFamily="18" charset="0"/>
            </a:endParaRPr>
          </a:p>
          <a:p>
            <a:r>
              <a:rPr lang="en-US" sz="1500" b="0" dirty="0">
                <a:effectLst/>
                <a:latin typeface="Times New Roman" panose="02020603050405020304" pitchFamily="18" charset="0"/>
                <a:cs typeface="Times New Roman" panose="02020603050405020304" pitchFamily="18" charset="0"/>
              </a:rPr>
              <a:t>Cluster #1: "Testicular Health Concerns and Ultrasound Experiences" - This cluster appears to discuss individuals' experiences with testicular health issues, including finding lumps, undergoing ultrasounds, and interactions with healthcare professionals regarding potential testicular cancer or related concerns.</a:t>
            </a:r>
          </a:p>
          <a:p>
            <a:r>
              <a:rPr lang="en-US" sz="1500" b="0" dirty="0">
                <a:effectLst/>
                <a:latin typeface="Times New Roman" panose="02020603050405020304" pitchFamily="18" charset="0"/>
                <a:cs typeface="Times New Roman" panose="02020603050405020304" pitchFamily="18" charset="0"/>
              </a:rPr>
              <a:t>Cluster #2: "Post-Surgical Recovery and Side Effects" - The focus here seems to be on individuals sharing their experiences and advice regarding recovery after surgery, particularly for testicular cancer or related surgeries, including discussions about side effects and managing post-operative care.</a:t>
            </a:r>
          </a:p>
          <a:p>
            <a:r>
              <a:rPr lang="en-US" sz="1500" b="0" dirty="0">
                <a:effectLst/>
                <a:latin typeface="Times New Roman" panose="02020603050405020304" pitchFamily="18" charset="0"/>
                <a:cs typeface="Times New Roman" panose="02020603050405020304" pitchFamily="18" charset="0"/>
              </a:rPr>
              <a:t>Cluster #3: "Testicular Cancer Diagnosis and Treatment Discussions" - This cluster likely contains conversations about the process of being diagnosed with testicular cancer, experiences with treatments, and the emotional and physical impacts of the disease.</a:t>
            </a:r>
          </a:p>
          <a:p>
            <a:r>
              <a:rPr lang="en-US" sz="1500" b="0" dirty="0">
                <a:effectLst/>
                <a:latin typeface="Times New Roman" panose="02020603050405020304" pitchFamily="18" charset="0"/>
                <a:cs typeface="Times New Roman" panose="02020603050405020304" pitchFamily="18" charset="0"/>
              </a:rPr>
              <a:t>Cluster #4: "Support and Encouragement for Testicular Cancer Patients" - This cluster seems to be centered around providing support, sharing personal stories of encouragement, and discussing the emotional journey of those dealing with testicular cancer or related health issues.</a:t>
            </a:r>
          </a:p>
          <a:p>
            <a:r>
              <a:rPr lang="en-US" sz="1500" b="0" dirty="0">
                <a:effectLst/>
                <a:latin typeface="Times New Roman" panose="02020603050405020304" pitchFamily="18" charset="0"/>
                <a:cs typeface="Times New Roman" panose="02020603050405020304" pitchFamily="18" charset="0"/>
              </a:rPr>
              <a:t>Cluster #5: "Testicular Cancer Treatment Options and Decision-Making" - The conversations in this cluster appear to revolve around the different treatment options for testicular </a:t>
            </a:r>
            <a:r>
              <a:rPr lang="en-US" sz="1500" b="0" dirty="0" err="1">
                <a:effectLst/>
                <a:latin typeface="Times New Roman" panose="02020603050405020304" pitchFamily="18" charset="0"/>
                <a:cs typeface="Times New Roman" panose="02020603050405020304" pitchFamily="18" charset="0"/>
              </a:rPr>
              <a:t>cancer,decision</a:t>
            </a:r>
            <a:r>
              <a:rPr lang="en-US" sz="1500" b="0" dirty="0">
                <a:effectLst/>
                <a:latin typeface="Times New Roman" panose="02020603050405020304" pitchFamily="18" charset="0"/>
                <a:cs typeface="Times New Roman" panose="02020603050405020304" pitchFamily="18" charset="0"/>
              </a:rPr>
              <a:t>-making processes regarding treatments, and discussions about the implications and outcomes of various treatment paths.</a:t>
            </a:r>
          </a:p>
          <a:p>
            <a:pPr marL="0" indent="0">
              <a:buNone/>
            </a:pP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310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ctronic circuit board">
            <a:extLst>
              <a:ext uri="{FF2B5EF4-FFF2-40B4-BE49-F238E27FC236}">
                <a16:creationId xmlns:a16="http://schemas.microsoft.com/office/drawing/2014/main" id="{5E76E2A3-7160-8D59-EC82-B2B44ED747AE}"/>
              </a:ext>
            </a:extLst>
          </p:cNvPr>
          <p:cNvPicPr>
            <a:picLocks noChangeAspect="1"/>
          </p:cNvPicPr>
          <p:nvPr/>
        </p:nvPicPr>
        <p:blipFill rotWithShape="1">
          <a:blip r:embed="rId2"/>
          <a:srcRect l="187" t="9091" r="23111"/>
          <a:stretch/>
        </p:blipFill>
        <p:spPr>
          <a:xfrm>
            <a:off x="3523488" y="10"/>
            <a:ext cx="8668512" cy="6857990"/>
          </a:xfrm>
          <a:prstGeom prst="rect">
            <a:avLst/>
          </a:prstGeom>
        </p:spPr>
      </p:pic>
      <p:sp>
        <p:nvSpPr>
          <p:cNvPr id="23" name="Rectangle 2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C55088-FA72-BF52-BF4C-784A5A147BF1}"/>
              </a:ext>
            </a:extLst>
          </p:cNvPr>
          <p:cNvSpPr>
            <a:spLocks noGrp="1"/>
          </p:cNvSpPr>
          <p:nvPr>
            <p:ph type="ctrTitle"/>
          </p:nvPr>
        </p:nvSpPr>
        <p:spPr>
          <a:xfrm>
            <a:off x="477981" y="1122363"/>
            <a:ext cx="4023360" cy="3204134"/>
          </a:xfrm>
        </p:spPr>
        <p:txBody>
          <a:bodyPr anchor="b">
            <a:normAutofit/>
          </a:bodyPr>
          <a:lstStyle/>
          <a:p>
            <a:pPr algn="l"/>
            <a:r>
              <a:rPr lang="en-IN" sz="4800"/>
              <a:t>GPT 3.5</a:t>
            </a:r>
          </a:p>
        </p:txBody>
      </p:sp>
      <p:sp>
        <p:nvSpPr>
          <p:cNvPr id="3" name="Subtitle 2">
            <a:extLst>
              <a:ext uri="{FF2B5EF4-FFF2-40B4-BE49-F238E27FC236}">
                <a16:creationId xmlns:a16="http://schemas.microsoft.com/office/drawing/2014/main" id="{19565986-897D-5AD8-0C1B-0E26D54F429E}"/>
              </a:ext>
            </a:extLst>
          </p:cNvPr>
          <p:cNvSpPr>
            <a:spLocks noGrp="1"/>
          </p:cNvSpPr>
          <p:nvPr>
            <p:ph type="subTitle" idx="1"/>
          </p:nvPr>
        </p:nvSpPr>
        <p:spPr>
          <a:xfrm>
            <a:off x="477980" y="4872922"/>
            <a:ext cx="4023359" cy="1208141"/>
          </a:xfrm>
        </p:spPr>
        <p:txBody>
          <a:bodyPr>
            <a:normAutofit/>
          </a:bodyPr>
          <a:lstStyle/>
          <a:p>
            <a:pPr algn="l"/>
            <a:endParaRPr lang="en-IN" sz="2000" dirty="0"/>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1451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27AD5-BB39-D7B7-E87F-F0A8BE7D3336}"/>
              </a:ext>
            </a:extLst>
          </p:cNvPr>
          <p:cNvSpPr>
            <a:spLocks noGrp="1"/>
          </p:cNvSpPr>
          <p:nvPr>
            <p:ph type="title"/>
          </p:nvPr>
        </p:nvSpPr>
        <p:spPr/>
        <p:txBody>
          <a:bodyPr/>
          <a:lstStyle/>
          <a:p>
            <a:r>
              <a:rPr lang="en-IN" dirty="0"/>
              <a:t>Architecture</a:t>
            </a:r>
          </a:p>
        </p:txBody>
      </p:sp>
      <p:pic>
        <p:nvPicPr>
          <p:cNvPr id="5" name="Content Placeholder 4">
            <a:extLst>
              <a:ext uri="{FF2B5EF4-FFF2-40B4-BE49-F238E27FC236}">
                <a16:creationId xmlns:a16="http://schemas.microsoft.com/office/drawing/2014/main" id="{B5C8D5CE-A9C7-07F2-5618-C43874D816EE}"/>
              </a:ext>
            </a:extLst>
          </p:cNvPr>
          <p:cNvPicPr>
            <a:picLocks noGrp="1" noChangeAspect="1"/>
          </p:cNvPicPr>
          <p:nvPr>
            <p:ph idx="1"/>
          </p:nvPr>
        </p:nvPicPr>
        <p:blipFill>
          <a:blip r:embed="rId2"/>
          <a:stretch>
            <a:fillRect/>
          </a:stretch>
        </p:blipFill>
        <p:spPr>
          <a:xfrm>
            <a:off x="1315616" y="1399592"/>
            <a:ext cx="9498564" cy="5093283"/>
          </a:xfrm>
        </p:spPr>
      </p:pic>
    </p:spTree>
    <p:extLst>
      <p:ext uri="{BB962C8B-B14F-4D97-AF65-F5344CB8AC3E}">
        <p14:creationId xmlns:p14="http://schemas.microsoft.com/office/powerpoint/2010/main" val="2788271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85D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84678F-3779-C591-1EDB-9991EE8491BA}"/>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Results</a:t>
            </a:r>
          </a:p>
        </p:txBody>
      </p:sp>
      <p:pic>
        <p:nvPicPr>
          <p:cNvPr id="5" name="Content Placeholder 4">
            <a:extLst>
              <a:ext uri="{FF2B5EF4-FFF2-40B4-BE49-F238E27FC236}">
                <a16:creationId xmlns:a16="http://schemas.microsoft.com/office/drawing/2014/main" id="{E8897EA5-5578-A4CF-C329-D4278969DCD4}"/>
              </a:ext>
            </a:extLst>
          </p:cNvPr>
          <p:cNvPicPr>
            <a:picLocks noGrp="1" noChangeAspect="1"/>
          </p:cNvPicPr>
          <p:nvPr>
            <p:ph idx="1"/>
          </p:nvPr>
        </p:nvPicPr>
        <p:blipFill>
          <a:blip r:embed="rId2"/>
          <a:stretch>
            <a:fillRect/>
          </a:stretch>
        </p:blipFill>
        <p:spPr>
          <a:xfrm>
            <a:off x="5217817" y="640080"/>
            <a:ext cx="5327769" cy="5578816"/>
          </a:xfrm>
          <a:prstGeom prst="rect">
            <a:avLst/>
          </a:prstGeom>
        </p:spPr>
      </p:pic>
    </p:spTree>
    <p:extLst>
      <p:ext uri="{BB962C8B-B14F-4D97-AF65-F5344CB8AC3E}">
        <p14:creationId xmlns:p14="http://schemas.microsoft.com/office/powerpoint/2010/main" val="3947999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E1F734B6-535C-63F7-8860-1495228EC32F}"/>
              </a:ext>
            </a:extLst>
          </p:cNvPr>
          <p:cNvSpPr>
            <a:spLocks noGrp="1"/>
          </p:cNvSpPr>
          <p:nvPr>
            <p:ph type="title"/>
          </p:nvPr>
        </p:nvSpPr>
        <p:spPr>
          <a:xfrm>
            <a:off x="2635955" y="172994"/>
            <a:ext cx="6919783" cy="988541"/>
          </a:xfrm>
        </p:spPr>
        <p:txBody>
          <a:bodyPr vert="horz" lIns="91440" tIns="45720" rIns="91440" bIns="45720" rtlCol="0" anchor="b">
            <a:normAutofit/>
          </a:bodyPr>
          <a:lstStyle/>
          <a:p>
            <a:pPr algn="ctr"/>
            <a:r>
              <a:rPr lang="en-US" sz="5200" b="1" kern="1200" dirty="0">
                <a:solidFill>
                  <a:schemeClr val="tx2"/>
                </a:solidFill>
                <a:latin typeface="+mj-lt"/>
                <a:ea typeface="+mj-ea"/>
                <a:cs typeface="+mj-cs"/>
              </a:rPr>
              <a:t>Data Source and Quality</a:t>
            </a:r>
          </a:p>
        </p:txBody>
      </p:sp>
      <p:sp>
        <p:nvSpPr>
          <p:cNvPr id="5" name="TextBox 4">
            <a:extLst>
              <a:ext uri="{FF2B5EF4-FFF2-40B4-BE49-F238E27FC236}">
                <a16:creationId xmlns:a16="http://schemas.microsoft.com/office/drawing/2014/main" id="{E0D5003D-AF7B-F9A9-B026-A61A50479719}"/>
              </a:ext>
            </a:extLst>
          </p:cNvPr>
          <p:cNvSpPr txBox="1"/>
          <p:nvPr/>
        </p:nvSpPr>
        <p:spPr>
          <a:xfrm>
            <a:off x="776009" y="1465127"/>
            <a:ext cx="10639674" cy="3385542"/>
          </a:xfrm>
          <a:prstGeom prst="rect">
            <a:avLst/>
          </a:prstGeom>
          <a:noFill/>
        </p:spPr>
        <p:txBody>
          <a:bodyPr wrap="square" rtlCol="0">
            <a:spAutoFit/>
          </a:bodyPr>
          <a:lstStyle/>
          <a:p>
            <a:r>
              <a:rPr lang="en-US" sz="2200" dirty="0"/>
              <a:t>Data Source: </a:t>
            </a:r>
          </a:p>
          <a:p>
            <a:endParaRPr lang="en-US" sz="1000" dirty="0"/>
          </a:p>
          <a:p>
            <a:r>
              <a:rPr lang="en-US" sz="2200" dirty="0"/>
              <a:t>User-generated content from online health forums and platforms like Reddit.</a:t>
            </a:r>
          </a:p>
          <a:p>
            <a:endParaRPr lang="en-US" sz="2200" dirty="0"/>
          </a:p>
          <a:p>
            <a:endParaRPr lang="en-US" sz="2200" dirty="0"/>
          </a:p>
          <a:p>
            <a:r>
              <a:rPr lang="en-US" sz="2200" dirty="0"/>
              <a:t>Data Quality:</a:t>
            </a:r>
          </a:p>
          <a:p>
            <a:endParaRPr lang="en-US" sz="1000" dirty="0"/>
          </a:p>
          <a:p>
            <a:r>
              <a:rPr lang="en-US" sz="2200" dirty="0"/>
              <a:t>Rich textual data containing real-world patient experiences and opinions.</a:t>
            </a:r>
          </a:p>
          <a:p>
            <a:r>
              <a:rPr lang="en-US" sz="2200" dirty="0"/>
              <a:t>The high volume of data ensures a wide range of discussions.</a:t>
            </a:r>
          </a:p>
          <a:p>
            <a:r>
              <a:rPr lang="en-US" sz="2200" dirty="0"/>
              <a:t>Potential for missing data or non-standard language usage as a consideration.</a:t>
            </a:r>
          </a:p>
          <a:p>
            <a:endParaRPr lang="en-US" dirty="0"/>
          </a:p>
        </p:txBody>
      </p:sp>
    </p:spTree>
    <p:extLst>
      <p:ext uri="{BB962C8B-B14F-4D97-AF65-F5344CB8AC3E}">
        <p14:creationId xmlns:p14="http://schemas.microsoft.com/office/powerpoint/2010/main" val="2803805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0D9F3B-D54A-A2E7-33A4-4C48C1A6FC3D}"/>
              </a:ext>
            </a:extLst>
          </p:cNvPr>
          <p:cNvSpPr>
            <a:spLocks noGrp="1"/>
          </p:cNvSpPr>
          <p:nvPr>
            <p:ph type="title"/>
          </p:nvPr>
        </p:nvSpPr>
        <p:spPr>
          <a:xfrm>
            <a:off x="3048704" y="113607"/>
            <a:ext cx="5709721" cy="847824"/>
          </a:xfrm>
        </p:spPr>
        <p:txBody>
          <a:bodyPr>
            <a:normAutofit/>
          </a:bodyPr>
          <a:lstStyle/>
          <a:p>
            <a:pPr algn="ctr"/>
            <a:r>
              <a:rPr lang="en-US" sz="3600" b="1" dirty="0">
                <a:solidFill>
                  <a:schemeClr val="tx2"/>
                </a:solidFill>
              </a:rPr>
              <a:t>Tasks</a:t>
            </a:r>
          </a:p>
        </p:txBody>
      </p:sp>
      <p:grpSp>
        <p:nvGrpSpPr>
          <p:cNvPr id="10" name="Group 9">
            <a:extLst>
              <a:ext uri="{FF2B5EF4-FFF2-40B4-BE49-F238E27FC236}">
                <a16:creationId xmlns:a16="http://schemas.microsoft.com/office/drawing/2014/main" id="{05545017-2445-4AB3-95A6-48F17C802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1" name="Freeform: Shape 10">
              <a:extLst>
                <a:ext uri="{FF2B5EF4-FFF2-40B4-BE49-F238E27FC236}">
                  <a16:creationId xmlns:a16="http://schemas.microsoft.com/office/drawing/2014/main" id="{F3B5D580-007D-4215-A10B-C8CF12EE02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4228C19-035F-4E8E-BAFD-56EC684B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10D7C81-A1BE-4720-A66D-AEF9A11A5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BF18FEE-BE44-4F4A-AA4E-EC795CB0B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93CF1B72-DE82-3D80-664D-4217578F8063}"/>
              </a:ext>
            </a:extLst>
          </p:cNvPr>
          <p:cNvSpPr>
            <a:spLocks noGrp="1"/>
          </p:cNvSpPr>
          <p:nvPr>
            <p:ph idx="1"/>
          </p:nvPr>
        </p:nvSpPr>
        <p:spPr>
          <a:xfrm>
            <a:off x="654908" y="1075037"/>
            <a:ext cx="11034584" cy="5090985"/>
          </a:xfrm>
        </p:spPr>
        <p:txBody>
          <a:bodyPr anchor="t">
            <a:normAutofit fontScale="25000" lnSpcReduction="20000"/>
          </a:bodyPr>
          <a:lstStyle/>
          <a:p>
            <a:pPr marL="0" indent="0">
              <a:buNone/>
            </a:pPr>
            <a:r>
              <a:rPr lang="en-US" sz="6200" b="1" dirty="0">
                <a:solidFill>
                  <a:schemeClr val="tx2"/>
                </a:solidFill>
              </a:rPr>
              <a:t>Sentiment Analysis</a:t>
            </a:r>
          </a:p>
          <a:p>
            <a:pPr>
              <a:lnSpc>
                <a:spcPct val="120000"/>
              </a:lnSpc>
            </a:pPr>
            <a:r>
              <a:rPr lang="en-US" sz="6200" dirty="0">
                <a:solidFill>
                  <a:schemeClr val="tx2"/>
                </a:solidFill>
              </a:rPr>
              <a:t>To categorize the sentiment of discussions as positive, negative, or neutral by employing the TF-IDF vectorization method or BERT embeddings for text representation, and then using Support Vector Machines (SVM) or the BERT model for the classification task. </a:t>
            </a:r>
          </a:p>
          <a:p>
            <a:pPr marL="0" indent="0">
              <a:buNone/>
            </a:pPr>
            <a:endParaRPr lang="en-US" sz="6200" dirty="0">
              <a:solidFill>
                <a:schemeClr val="tx2"/>
              </a:solidFill>
            </a:endParaRPr>
          </a:p>
          <a:p>
            <a:pPr marL="0" indent="0">
              <a:buNone/>
            </a:pPr>
            <a:r>
              <a:rPr lang="en-US" sz="6200" b="1" dirty="0">
                <a:solidFill>
                  <a:schemeClr val="tx2"/>
                </a:solidFill>
              </a:rPr>
              <a:t>Topic Modeling</a:t>
            </a:r>
          </a:p>
          <a:p>
            <a:pPr>
              <a:lnSpc>
                <a:spcPct val="120000"/>
              </a:lnSpc>
            </a:pPr>
            <a:r>
              <a:rPr lang="en-US" sz="6200" dirty="0">
                <a:solidFill>
                  <a:schemeClr val="tx2"/>
                </a:solidFill>
              </a:rPr>
              <a:t>We leverage SBERT for semantic embeddings and k-means for preliminary clustering. </a:t>
            </a:r>
            <a:r>
              <a:rPr lang="en-US" sz="6200" dirty="0" err="1">
                <a:solidFill>
                  <a:schemeClr val="tx2"/>
                </a:solidFill>
              </a:rPr>
              <a:t>BerTopic</a:t>
            </a:r>
            <a:r>
              <a:rPr lang="en-US" sz="6200" dirty="0">
                <a:solidFill>
                  <a:schemeClr val="tx2"/>
                </a:solidFill>
              </a:rPr>
              <a:t> then refines these topics, offering detailed insights.</a:t>
            </a:r>
          </a:p>
          <a:p>
            <a:endParaRPr lang="en-US" sz="6200" dirty="0">
              <a:solidFill>
                <a:schemeClr val="tx2"/>
              </a:solidFill>
            </a:endParaRPr>
          </a:p>
          <a:p>
            <a:pPr marL="0" indent="0">
              <a:buNone/>
            </a:pPr>
            <a:r>
              <a:rPr lang="en-US" sz="6200" b="1" dirty="0">
                <a:solidFill>
                  <a:schemeClr val="tx2"/>
                </a:solidFill>
              </a:rPr>
              <a:t>Trend Analysis</a:t>
            </a:r>
            <a:endParaRPr lang="en-US" sz="6200" dirty="0">
              <a:solidFill>
                <a:schemeClr val="tx2"/>
              </a:solidFill>
            </a:endParaRPr>
          </a:p>
          <a:p>
            <a:r>
              <a:rPr lang="en-US" sz="6200" dirty="0">
                <a:solidFill>
                  <a:schemeClr val="tx2"/>
                </a:solidFill>
              </a:rPr>
              <a:t>Trend analysis helps in understanding how the popularity of topics changes over time.</a:t>
            </a:r>
          </a:p>
          <a:p>
            <a:r>
              <a:rPr lang="en-US" sz="6200" dirty="0">
                <a:solidFill>
                  <a:schemeClr val="tx2"/>
                </a:solidFill>
              </a:rPr>
              <a:t>Detect emerging discussions around new treatments or changes in community concerns.</a:t>
            </a:r>
          </a:p>
          <a:p>
            <a:pPr marL="0" indent="0">
              <a:buNone/>
            </a:pPr>
            <a:endParaRPr lang="en-US" sz="6200" dirty="0">
              <a:solidFill>
                <a:schemeClr val="tx2"/>
              </a:solidFill>
            </a:endParaRPr>
          </a:p>
          <a:p>
            <a:pPr marL="0" indent="0">
              <a:buNone/>
            </a:pPr>
            <a:r>
              <a:rPr lang="en-US" sz="6200" b="1" dirty="0">
                <a:solidFill>
                  <a:schemeClr val="tx2"/>
                </a:solidFill>
              </a:rPr>
              <a:t>Comparative Analysis</a:t>
            </a:r>
            <a:endParaRPr lang="en-US" sz="6200" dirty="0">
              <a:solidFill>
                <a:schemeClr val="tx2"/>
              </a:solidFill>
            </a:endParaRPr>
          </a:p>
          <a:p>
            <a:r>
              <a:rPr lang="en-US" sz="6200" dirty="0">
                <a:solidFill>
                  <a:schemeClr val="tx2"/>
                </a:solidFill>
              </a:rPr>
              <a:t>To compare the volume and nature of discussions across different types of cancer.</a:t>
            </a:r>
          </a:p>
          <a:p>
            <a:r>
              <a:rPr lang="en-US" sz="6200" dirty="0">
                <a:solidFill>
                  <a:schemeClr val="tx2"/>
                </a:solidFill>
              </a:rPr>
              <a:t>Quantitative analysis of topic occurrence and sentiment across cancer types.</a:t>
            </a:r>
          </a:p>
          <a:p>
            <a:r>
              <a:rPr lang="en-US" sz="6200" dirty="0">
                <a:solidFill>
                  <a:schemeClr val="tx2"/>
                </a:solidFill>
              </a:rPr>
              <a:t>Insights to guide healthcare providers in resource allocation and support services.</a:t>
            </a:r>
          </a:p>
          <a:p>
            <a:endParaRPr lang="en-US" sz="2000" dirty="0">
              <a:solidFill>
                <a:schemeClr val="tx2"/>
              </a:solidFill>
            </a:endParaRPr>
          </a:p>
        </p:txBody>
      </p:sp>
      <p:grpSp>
        <p:nvGrpSpPr>
          <p:cNvPr id="16" name="Group 15">
            <a:extLst>
              <a:ext uri="{FF2B5EF4-FFF2-40B4-BE49-F238E27FC236}">
                <a16:creationId xmlns:a16="http://schemas.microsoft.com/office/drawing/2014/main" id="{06B7259D-F2AD-42FE-B984-6D1D74321C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4" y="3658536"/>
            <a:ext cx="3655725" cy="2743201"/>
            <a:chOff x="-305" y="-1"/>
            <a:chExt cx="3832880" cy="2876136"/>
          </a:xfrm>
        </p:grpSpPr>
        <p:sp>
          <p:nvSpPr>
            <p:cNvPr id="17" name="Freeform: Shape 16">
              <a:extLst>
                <a:ext uri="{FF2B5EF4-FFF2-40B4-BE49-F238E27FC236}">
                  <a16:creationId xmlns:a16="http://schemas.microsoft.com/office/drawing/2014/main" id="{9E5C38C6-2516-45D1-ADFC-3F59F8E3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C274C95-E7A7-401D-A8F5-FFF5EB92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1D598C3-55D0-44FB-8766-A89B34B31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9EBC5C7-E54F-42F3-93F0-75AAC99FF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01105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DEA6B2D-7EA6-AA7A-7DDC-97BF02CF344B}"/>
              </a:ext>
            </a:extLst>
          </p:cNvPr>
          <p:cNvSpPr>
            <a:spLocks noGrp="1"/>
          </p:cNvSpPr>
          <p:nvPr>
            <p:ph type="title"/>
          </p:nvPr>
        </p:nvSpPr>
        <p:spPr>
          <a:xfrm>
            <a:off x="3050411" y="100814"/>
            <a:ext cx="5709721" cy="1171932"/>
          </a:xfrm>
        </p:spPr>
        <p:txBody>
          <a:bodyPr>
            <a:normAutofit/>
          </a:bodyPr>
          <a:lstStyle/>
          <a:p>
            <a:pPr algn="ctr"/>
            <a:r>
              <a:rPr lang="en-US" sz="3600" b="1" dirty="0">
                <a:solidFill>
                  <a:schemeClr val="tx2"/>
                </a:solidFill>
              </a:rPr>
              <a:t>Technical Challenges</a:t>
            </a:r>
          </a:p>
        </p:txBody>
      </p:sp>
      <p:sp>
        <p:nvSpPr>
          <p:cNvPr id="3" name="Content Placeholder 2">
            <a:extLst>
              <a:ext uri="{FF2B5EF4-FFF2-40B4-BE49-F238E27FC236}">
                <a16:creationId xmlns:a16="http://schemas.microsoft.com/office/drawing/2014/main" id="{B99CDC11-9B26-C171-2A6A-1CD0A468F55C}"/>
              </a:ext>
            </a:extLst>
          </p:cNvPr>
          <p:cNvSpPr>
            <a:spLocks noGrp="1"/>
          </p:cNvSpPr>
          <p:nvPr>
            <p:ph idx="1"/>
          </p:nvPr>
        </p:nvSpPr>
        <p:spPr>
          <a:xfrm>
            <a:off x="772698" y="1132173"/>
            <a:ext cx="10348383" cy="4626076"/>
          </a:xfrm>
        </p:spPr>
        <p:txBody>
          <a:bodyPr anchor="t">
            <a:normAutofit/>
          </a:bodyPr>
          <a:lstStyle/>
          <a:p>
            <a:endParaRPr lang="en-US" sz="2200" dirty="0">
              <a:solidFill>
                <a:schemeClr val="tx2"/>
              </a:solidFill>
            </a:endParaRPr>
          </a:p>
          <a:p>
            <a:r>
              <a:rPr lang="en-US" sz="2200" dirty="0">
                <a:solidFill>
                  <a:schemeClr val="tx2"/>
                </a:solidFill>
              </a:rPr>
              <a:t>Data Handling: Managing large datasets with potential performance issues during processing.</a:t>
            </a:r>
          </a:p>
          <a:p>
            <a:r>
              <a:rPr lang="en-US" sz="2200" dirty="0">
                <a:solidFill>
                  <a:schemeClr val="tx2"/>
                </a:solidFill>
              </a:rPr>
              <a:t>Text Preprocessing: Complexities in cleaning and preparing user-generated content for analysis.</a:t>
            </a:r>
          </a:p>
          <a:p>
            <a:r>
              <a:rPr lang="en-US" sz="2200" dirty="0">
                <a:solidFill>
                  <a:schemeClr val="tx2"/>
                </a:solidFill>
              </a:rPr>
              <a:t>Model Selection: Choosing the right model parameters and validating the model's predictive capabilities.</a:t>
            </a:r>
          </a:p>
          <a:p>
            <a:endParaRPr lang="en-US" sz="2000" dirty="0">
              <a:solidFill>
                <a:schemeClr val="tx2"/>
              </a:solidFill>
            </a:endParaRP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41161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9B298BC-6BCC-62B6-1A55-5A9CAC268DD6}"/>
              </a:ext>
            </a:extLst>
          </p:cNvPr>
          <p:cNvSpPr>
            <a:spLocks noGrp="1"/>
          </p:cNvSpPr>
          <p:nvPr>
            <p:ph type="title"/>
          </p:nvPr>
        </p:nvSpPr>
        <p:spPr>
          <a:xfrm>
            <a:off x="3202627" y="103615"/>
            <a:ext cx="5557506" cy="924036"/>
          </a:xfrm>
        </p:spPr>
        <p:txBody>
          <a:bodyPr>
            <a:normAutofit/>
          </a:bodyPr>
          <a:lstStyle/>
          <a:p>
            <a:pPr algn="ctr"/>
            <a:r>
              <a:rPr lang="en-US" sz="3600" b="1" dirty="0">
                <a:solidFill>
                  <a:schemeClr val="tx2"/>
                </a:solidFill>
              </a:rPr>
              <a:t>Ethical Considerations</a:t>
            </a:r>
          </a:p>
        </p:txBody>
      </p:sp>
      <p:sp>
        <p:nvSpPr>
          <p:cNvPr id="3" name="Content Placeholder 2">
            <a:extLst>
              <a:ext uri="{FF2B5EF4-FFF2-40B4-BE49-F238E27FC236}">
                <a16:creationId xmlns:a16="http://schemas.microsoft.com/office/drawing/2014/main" id="{0F6F575E-8E35-7182-07EF-F6BB7353CD1D}"/>
              </a:ext>
            </a:extLst>
          </p:cNvPr>
          <p:cNvSpPr>
            <a:spLocks noGrp="1"/>
          </p:cNvSpPr>
          <p:nvPr>
            <p:ph idx="1"/>
          </p:nvPr>
        </p:nvSpPr>
        <p:spPr>
          <a:xfrm>
            <a:off x="766119" y="1027651"/>
            <a:ext cx="10676237" cy="5237225"/>
          </a:xfrm>
        </p:spPr>
        <p:txBody>
          <a:bodyPr anchor="t">
            <a:normAutofit/>
          </a:bodyPr>
          <a:lstStyle/>
          <a:p>
            <a:endParaRPr lang="en-US" sz="2200" dirty="0">
              <a:solidFill>
                <a:schemeClr val="tx2"/>
              </a:solidFill>
            </a:endParaRPr>
          </a:p>
          <a:p>
            <a:r>
              <a:rPr lang="en-US" sz="3000" dirty="0">
                <a:solidFill>
                  <a:schemeClr val="tx2"/>
                </a:solidFill>
              </a:rPr>
              <a:t>Privacy: Ensuring that individual user information is anonymized.</a:t>
            </a:r>
          </a:p>
          <a:p>
            <a:pPr marL="0" indent="0">
              <a:buNone/>
            </a:pPr>
            <a:endParaRPr lang="en-US" sz="3000" dirty="0">
              <a:solidFill>
                <a:schemeClr val="tx2"/>
              </a:solidFill>
            </a:endParaRPr>
          </a:p>
          <a:p>
            <a:r>
              <a:rPr lang="en-US" sz="3000" dirty="0">
                <a:solidFill>
                  <a:schemeClr val="tx2"/>
                </a:solidFill>
              </a:rPr>
              <a:t>Consent: Using publicly available data while respecting platform terms of service.</a:t>
            </a:r>
          </a:p>
          <a:p>
            <a:pPr marL="0" indent="0">
              <a:buNone/>
            </a:pPr>
            <a:endParaRPr lang="en-US" sz="3000" dirty="0">
              <a:solidFill>
                <a:schemeClr val="tx2"/>
              </a:solidFill>
            </a:endParaRPr>
          </a:p>
          <a:p>
            <a:r>
              <a:rPr lang="en-US" sz="3000" dirty="0">
                <a:solidFill>
                  <a:schemeClr val="tx2"/>
                </a:solidFill>
              </a:rPr>
              <a:t>Bias: Mitigating the risk of algorithmic bias that can skew the analysis results.</a:t>
            </a:r>
          </a:p>
          <a:p>
            <a:endParaRPr lang="en-US" sz="2000" dirty="0">
              <a:solidFill>
                <a:schemeClr val="tx2"/>
              </a:solidFill>
            </a:endParaRP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32697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3750879-5028-881F-B4EA-CCD5801F856A}"/>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About Data and Modelling</a:t>
            </a:r>
          </a:p>
        </p:txBody>
      </p:sp>
      <p:sp>
        <p:nvSpPr>
          <p:cNvPr id="3" name="Content Placeholder 2">
            <a:extLst>
              <a:ext uri="{FF2B5EF4-FFF2-40B4-BE49-F238E27FC236}">
                <a16:creationId xmlns:a16="http://schemas.microsoft.com/office/drawing/2014/main" id="{479A4A50-3F22-0F80-98DB-59230B1847DF}"/>
              </a:ext>
            </a:extLst>
          </p:cNvPr>
          <p:cNvSpPr>
            <a:spLocks noGrp="1"/>
          </p:cNvSpPr>
          <p:nvPr>
            <p:ph idx="1"/>
          </p:nvPr>
        </p:nvSpPr>
        <p:spPr>
          <a:xfrm>
            <a:off x="1350682" y="4870824"/>
            <a:ext cx="10005951" cy="1458258"/>
          </a:xfrm>
        </p:spPr>
        <p:txBody>
          <a:bodyPr vert="horz" lIns="91440" tIns="45720" rIns="91440" bIns="45720" rtlCol="0" anchor="ctr">
            <a:normAutofit/>
          </a:bodyPr>
          <a:lstStyle/>
          <a:p>
            <a:pPr marL="0" indent="0">
              <a:buNone/>
            </a:pPr>
            <a:r>
              <a:rPr lang="en-US" sz="2400" kern="1200">
                <a:solidFill>
                  <a:schemeClr val="tx1"/>
                </a:solidFill>
                <a:latin typeface="+mn-lt"/>
                <a:ea typeface="+mn-ea"/>
                <a:cs typeface="+mn-cs"/>
              </a:rPr>
              <a:t> </a:t>
            </a:r>
          </a:p>
        </p:txBody>
      </p:sp>
    </p:spTree>
    <p:extLst>
      <p:ext uri="{BB962C8B-B14F-4D97-AF65-F5344CB8AC3E}">
        <p14:creationId xmlns:p14="http://schemas.microsoft.com/office/powerpoint/2010/main" val="2671816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Rectangle 37">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B298BC-6BCC-62B6-1A55-5A9CAC268DD6}"/>
              </a:ext>
            </a:extLst>
          </p:cNvPr>
          <p:cNvSpPr>
            <a:spLocks noGrp="1"/>
          </p:cNvSpPr>
          <p:nvPr>
            <p:ph type="title"/>
          </p:nvPr>
        </p:nvSpPr>
        <p:spPr>
          <a:xfrm>
            <a:off x="586478" y="1683756"/>
            <a:ext cx="3115265" cy="2396359"/>
          </a:xfrm>
        </p:spPr>
        <p:txBody>
          <a:bodyPr anchor="b">
            <a:normAutofit/>
          </a:bodyPr>
          <a:lstStyle/>
          <a:p>
            <a:pPr algn="r"/>
            <a:r>
              <a:rPr lang="en-US" sz="4000" b="1">
                <a:solidFill>
                  <a:srgbClr val="FFFFFF"/>
                </a:solidFill>
              </a:rPr>
              <a:t>About Data</a:t>
            </a:r>
          </a:p>
        </p:txBody>
      </p:sp>
      <p:graphicFrame>
        <p:nvGraphicFramePr>
          <p:cNvPr id="24" name="Content Placeholder 2">
            <a:extLst>
              <a:ext uri="{FF2B5EF4-FFF2-40B4-BE49-F238E27FC236}">
                <a16:creationId xmlns:a16="http://schemas.microsoft.com/office/drawing/2014/main" id="{7A66827D-2B4C-2B0F-00FA-AD915E3E8FAF}"/>
              </a:ext>
            </a:extLst>
          </p:cNvPr>
          <p:cNvGraphicFramePr>
            <a:graphicFrameLocks noGrp="1"/>
          </p:cNvGraphicFramePr>
          <p:nvPr>
            <p:ph idx="1"/>
            <p:extLst>
              <p:ext uri="{D42A27DB-BD31-4B8C-83A1-F6EECF244321}">
                <p14:modId xmlns:p14="http://schemas.microsoft.com/office/powerpoint/2010/main" val="336053056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5926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B298BC-6BCC-62B6-1A55-5A9CAC268DD6}"/>
              </a:ext>
            </a:extLst>
          </p:cNvPr>
          <p:cNvSpPr>
            <a:spLocks noGrp="1"/>
          </p:cNvSpPr>
          <p:nvPr>
            <p:ph type="title"/>
          </p:nvPr>
        </p:nvSpPr>
        <p:spPr>
          <a:xfrm>
            <a:off x="630936" y="640080"/>
            <a:ext cx="4818888" cy="1481328"/>
          </a:xfrm>
        </p:spPr>
        <p:txBody>
          <a:bodyPr anchor="b">
            <a:normAutofit/>
          </a:bodyPr>
          <a:lstStyle/>
          <a:p>
            <a:r>
              <a:rPr lang="en-US" sz="5400" b="1"/>
              <a:t>Basic Analysis</a:t>
            </a:r>
          </a:p>
        </p:txBody>
      </p:sp>
      <p:sp>
        <p:nvSpPr>
          <p:cNvPr id="5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5">
            <a:extLst>
              <a:ext uri="{FF2B5EF4-FFF2-40B4-BE49-F238E27FC236}">
                <a16:creationId xmlns:a16="http://schemas.microsoft.com/office/drawing/2014/main" id="{DCE7EA7C-99F1-FAFC-B6EB-FB81BF5C0C1F}"/>
              </a:ext>
            </a:extLst>
          </p:cNvPr>
          <p:cNvSpPr>
            <a:spLocks noGrp="1"/>
          </p:cNvSpPr>
          <p:nvPr>
            <p:ph idx="1"/>
          </p:nvPr>
        </p:nvSpPr>
        <p:spPr>
          <a:xfrm>
            <a:off x="630936" y="2660904"/>
            <a:ext cx="4818888" cy="3547872"/>
          </a:xfrm>
        </p:spPr>
        <p:txBody>
          <a:bodyPr anchor="t">
            <a:normAutofit/>
          </a:bodyPr>
          <a:lstStyle/>
          <a:p>
            <a:r>
              <a:rPr lang="en-US" sz="2200"/>
              <a:t>Authors with most contribution to cancers posts.</a:t>
            </a:r>
            <a:endParaRPr lang="en-US" sz="2200" dirty="0"/>
          </a:p>
        </p:txBody>
      </p:sp>
      <p:pic>
        <p:nvPicPr>
          <p:cNvPr id="5" name="Content Placeholder 4">
            <a:extLst>
              <a:ext uri="{FF2B5EF4-FFF2-40B4-BE49-F238E27FC236}">
                <a16:creationId xmlns:a16="http://schemas.microsoft.com/office/drawing/2014/main" id="{EF9C087A-7006-9E60-5567-6CE5AE28812F}"/>
              </a:ext>
            </a:extLst>
          </p:cNvPr>
          <p:cNvPicPr>
            <a:picLocks noChangeAspect="1"/>
          </p:cNvPicPr>
          <p:nvPr/>
        </p:nvPicPr>
        <p:blipFill rotWithShape="1">
          <a:blip r:embed="rId2"/>
          <a:srcRect r="5214" b="1"/>
          <a:stretch/>
        </p:blipFill>
        <p:spPr>
          <a:xfrm>
            <a:off x="6099048" y="707778"/>
            <a:ext cx="5458968" cy="5442443"/>
          </a:xfrm>
          <a:prstGeom prst="rect">
            <a:avLst/>
          </a:prstGeom>
        </p:spPr>
      </p:pic>
    </p:spTree>
    <p:extLst>
      <p:ext uri="{BB962C8B-B14F-4D97-AF65-F5344CB8AC3E}">
        <p14:creationId xmlns:p14="http://schemas.microsoft.com/office/powerpoint/2010/main" val="313462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TotalTime>
  <Words>764</Words>
  <Application>Microsoft Office PowerPoint</Application>
  <PresentationFormat>Widescreen</PresentationFormat>
  <Paragraphs>102</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Times New Roman</vt:lpstr>
      <vt:lpstr>Office Theme</vt:lpstr>
      <vt:lpstr>Mining Insights from Cancer-Related Discussions: A Text Analysis Approach</vt:lpstr>
      <vt:lpstr>Problem Statement and Goals</vt:lpstr>
      <vt:lpstr>Data Source and Quality</vt:lpstr>
      <vt:lpstr>Tasks</vt:lpstr>
      <vt:lpstr>Technical Challenges</vt:lpstr>
      <vt:lpstr>Ethical Considerations</vt:lpstr>
      <vt:lpstr>About Data and Modelling</vt:lpstr>
      <vt:lpstr>About Data</vt:lpstr>
      <vt:lpstr>Basic Analysis</vt:lpstr>
      <vt:lpstr>Number of Post from each Year</vt:lpstr>
      <vt:lpstr>WordCloud of uncleaned Data</vt:lpstr>
      <vt:lpstr>Wordcloud for positive and Negative sentiment</vt:lpstr>
      <vt:lpstr>Data Cleaning Steps</vt:lpstr>
      <vt:lpstr>Topic Modelling on Brain Cancer data BertTopic</vt:lpstr>
      <vt:lpstr>Future Updates</vt:lpstr>
      <vt:lpstr>Emotion Classifier</vt:lpstr>
      <vt:lpstr>Emotion Classifier</vt:lpstr>
      <vt:lpstr>PowerPoint Presentation</vt:lpstr>
      <vt:lpstr>Finetuned Model</vt:lpstr>
      <vt:lpstr>Topic Modelling</vt:lpstr>
      <vt:lpstr>TF-IDF + LDA</vt:lpstr>
      <vt:lpstr>BERTTOPIC</vt:lpstr>
      <vt:lpstr>Kmeans + TFIDF</vt:lpstr>
      <vt:lpstr>SBERT</vt:lpstr>
      <vt:lpstr>GPT 3.5</vt:lpstr>
      <vt:lpstr>Architecture</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Insights from Cancer-Related Discussions: A Text Analysis Approach</dc:title>
  <dc:creator>Shubh Mody</dc:creator>
  <cp:lastModifiedBy>Chinmay Ashok Maganur</cp:lastModifiedBy>
  <cp:revision>15</cp:revision>
  <dcterms:created xsi:type="dcterms:W3CDTF">2023-11-15T00:33:47Z</dcterms:created>
  <dcterms:modified xsi:type="dcterms:W3CDTF">2023-12-06T13:36:03Z</dcterms:modified>
</cp:coreProperties>
</file>